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4" r:id="rId5"/>
    <p:sldId id="275" r:id="rId6"/>
    <p:sldId id="282" r:id="rId7"/>
    <p:sldId id="265" r:id="rId8"/>
    <p:sldId id="277" r:id="rId9"/>
    <p:sldId id="278" r:id="rId10"/>
    <p:sldId id="279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67" r:id="rId19"/>
    <p:sldId id="289" r:id="rId20"/>
    <p:sldId id="290" r:id="rId21"/>
    <p:sldId id="273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2155C-B056-4BF1-BC04-CFF798FEDBF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77235C2-BA13-411C-9C26-5E12F01D4227}">
      <dgm:prSet phldrT="[Texto]"/>
      <dgm:spPr/>
      <dgm:t>
        <a:bodyPr/>
        <a:lstStyle/>
        <a:p>
          <a:r>
            <a:rPr lang="es-MX" dirty="0"/>
            <a:t>Mantener orden de los archivos</a:t>
          </a:r>
          <a:endParaRPr lang="es-CO" dirty="0"/>
        </a:p>
      </dgm:t>
    </dgm:pt>
    <dgm:pt modelId="{9A930729-1925-47D8-8CFA-5412ABDC68EC}" type="parTrans" cxnId="{B6B2B566-DF06-4C22-9D62-A551393A9704}">
      <dgm:prSet/>
      <dgm:spPr/>
      <dgm:t>
        <a:bodyPr/>
        <a:lstStyle/>
        <a:p>
          <a:endParaRPr lang="es-CO"/>
        </a:p>
      </dgm:t>
    </dgm:pt>
    <dgm:pt modelId="{0901A917-493D-4C5A-8373-866831F9E28A}" type="sibTrans" cxnId="{B6B2B566-DF06-4C22-9D62-A551393A9704}">
      <dgm:prSet/>
      <dgm:spPr/>
      <dgm:t>
        <a:bodyPr/>
        <a:lstStyle/>
        <a:p>
          <a:endParaRPr lang="es-CO"/>
        </a:p>
      </dgm:t>
    </dgm:pt>
    <dgm:pt modelId="{6E3CE3AC-18E3-4591-9FF5-ED20C0C9A6C8}">
      <dgm:prSet phldrT="[Texto]"/>
      <dgm:spPr/>
      <dgm:t>
        <a:bodyPr/>
        <a:lstStyle/>
        <a:p>
          <a:r>
            <a:rPr lang="es-CO" dirty="0"/>
            <a:t>Garantizar el acceso a la información</a:t>
          </a:r>
        </a:p>
      </dgm:t>
    </dgm:pt>
    <dgm:pt modelId="{5A22A4F1-5246-49ED-90F2-72F82BAAF44D}" type="parTrans" cxnId="{F15C8036-0881-4000-959F-3EC111E688C0}">
      <dgm:prSet/>
      <dgm:spPr/>
      <dgm:t>
        <a:bodyPr/>
        <a:lstStyle/>
        <a:p>
          <a:endParaRPr lang="es-CO"/>
        </a:p>
      </dgm:t>
    </dgm:pt>
    <dgm:pt modelId="{0342E1AB-8DDE-446A-94A4-FBBB7CE9C50A}" type="sibTrans" cxnId="{F15C8036-0881-4000-959F-3EC111E688C0}">
      <dgm:prSet/>
      <dgm:spPr/>
      <dgm:t>
        <a:bodyPr/>
        <a:lstStyle/>
        <a:p>
          <a:endParaRPr lang="es-CO"/>
        </a:p>
      </dgm:t>
    </dgm:pt>
    <dgm:pt modelId="{22D2AE20-9F1A-4D1E-BFED-F0A003DFF2DF}">
      <dgm:prSet phldrT="[Texto]"/>
      <dgm:spPr/>
      <dgm:t>
        <a:bodyPr/>
        <a:lstStyle/>
        <a:p>
          <a:r>
            <a:rPr lang="es-MX" dirty="0"/>
            <a:t>Evitar perdida de la información</a:t>
          </a:r>
          <a:endParaRPr lang="es-CO" dirty="0"/>
        </a:p>
      </dgm:t>
    </dgm:pt>
    <dgm:pt modelId="{FA545027-4302-485D-AFED-7EDF7318C750}" type="parTrans" cxnId="{012E68DF-F670-41DB-B639-A242EBBCB5AB}">
      <dgm:prSet/>
      <dgm:spPr/>
      <dgm:t>
        <a:bodyPr/>
        <a:lstStyle/>
        <a:p>
          <a:endParaRPr lang="es-CO"/>
        </a:p>
      </dgm:t>
    </dgm:pt>
    <dgm:pt modelId="{B7CE19F1-DEC8-451D-BAD9-E671E99AE85A}" type="sibTrans" cxnId="{012E68DF-F670-41DB-B639-A242EBBCB5AB}">
      <dgm:prSet/>
      <dgm:spPr/>
      <dgm:t>
        <a:bodyPr/>
        <a:lstStyle/>
        <a:p>
          <a:endParaRPr lang="es-CO"/>
        </a:p>
      </dgm:t>
    </dgm:pt>
    <dgm:pt modelId="{18797DA5-6CC9-473A-A44C-1C9BA8F3DDB1}" type="pres">
      <dgm:prSet presAssocID="{A532155C-B056-4BF1-BC04-CFF798FEDBF1}" presName="diagram" presStyleCnt="0">
        <dgm:presLayoutVars>
          <dgm:dir/>
          <dgm:resizeHandles val="exact"/>
        </dgm:presLayoutVars>
      </dgm:prSet>
      <dgm:spPr/>
    </dgm:pt>
    <dgm:pt modelId="{2CD3FD8D-9556-4B61-A937-7EE6CA44C386}" type="pres">
      <dgm:prSet presAssocID="{D77235C2-BA13-411C-9C26-5E12F01D4227}" presName="node" presStyleLbl="node1" presStyleIdx="0" presStyleCnt="3">
        <dgm:presLayoutVars>
          <dgm:bulletEnabled val="1"/>
        </dgm:presLayoutVars>
      </dgm:prSet>
      <dgm:spPr/>
    </dgm:pt>
    <dgm:pt modelId="{607523DE-B831-4A35-BFB0-037BFF9E1A75}" type="pres">
      <dgm:prSet presAssocID="{0901A917-493D-4C5A-8373-866831F9E28A}" presName="sibTrans" presStyleCnt="0"/>
      <dgm:spPr/>
    </dgm:pt>
    <dgm:pt modelId="{125F16D2-46CD-4A92-B308-21439C3C86B2}" type="pres">
      <dgm:prSet presAssocID="{6E3CE3AC-18E3-4591-9FF5-ED20C0C9A6C8}" presName="node" presStyleLbl="node1" presStyleIdx="1" presStyleCnt="3">
        <dgm:presLayoutVars>
          <dgm:bulletEnabled val="1"/>
        </dgm:presLayoutVars>
      </dgm:prSet>
      <dgm:spPr/>
    </dgm:pt>
    <dgm:pt modelId="{2055BCFD-74AC-4C83-B17D-9BAA3764B68F}" type="pres">
      <dgm:prSet presAssocID="{0342E1AB-8DDE-446A-94A4-FBBB7CE9C50A}" presName="sibTrans" presStyleCnt="0"/>
      <dgm:spPr/>
    </dgm:pt>
    <dgm:pt modelId="{D173C099-E3BC-465F-8E72-1D0B1BAE3C88}" type="pres">
      <dgm:prSet presAssocID="{22D2AE20-9F1A-4D1E-BFED-F0A003DFF2DF}" presName="node" presStyleLbl="node1" presStyleIdx="2" presStyleCnt="3">
        <dgm:presLayoutVars>
          <dgm:bulletEnabled val="1"/>
        </dgm:presLayoutVars>
      </dgm:prSet>
      <dgm:spPr/>
    </dgm:pt>
  </dgm:ptLst>
  <dgm:cxnLst>
    <dgm:cxn modelId="{F15C8036-0881-4000-959F-3EC111E688C0}" srcId="{A532155C-B056-4BF1-BC04-CFF798FEDBF1}" destId="{6E3CE3AC-18E3-4591-9FF5-ED20C0C9A6C8}" srcOrd="1" destOrd="0" parTransId="{5A22A4F1-5246-49ED-90F2-72F82BAAF44D}" sibTransId="{0342E1AB-8DDE-446A-94A4-FBBB7CE9C50A}"/>
    <dgm:cxn modelId="{B6B2B566-DF06-4C22-9D62-A551393A9704}" srcId="{A532155C-B056-4BF1-BC04-CFF798FEDBF1}" destId="{D77235C2-BA13-411C-9C26-5E12F01D4227}" srcOrd="0" destOrd="0" parTransId="{9A930729-1925-47D8-8CFA-5412ABDC68EC}" sibTransId="{0901A917-493D-4C5A-8373-866831F9E28A}"/>
    <dgm:cxn modelId="{3754CB4D-3189-4547-B8B1-99EBF24891AF}" type="presOf" srcId="{22D2AE20-9F1A-4D1E-BFED-F0A003DFF2DF}" destId="{D173C099-E3BC-465F-8E72-1D0B1BAE3C88}" srcOrd="0" destOrd="0" presId="urn:microsoft.com/office/officeart/2005/8/layout/default"/>
    <dgm:cxn modelId="{8DE655D9-58D4-4105-8371-F15B5050E4B6}" type="presOf" srcId="{D77235C2-BA13-411C-9C26-5E12F01D4227}" destId="{2CD3FD8D-9556-4B61-A937-7EE6CA44C386}" srcOrd="0" destOrd="0" presId="urn:microsoft.com/office/officeart/2005/8/layout/default"/>
    <dgm:cxn modelId="{012E68DF-F670-41DB-B639-A242EBBCB5AB}" srcId="{A532155C-B056-4BF1-BC04-CFF798FEDBF1}" destId="{22D2AE20-9F1A-4D1E-BFED-F0A003DFF2DF}" srcOrd="2" destOrd="0" parTransId="{FA545027-4302-485D-AFED-7EDF7318C750}" sibTransId="{B7CE19F1-DEC8-451D-BAD9-E671E99AE85A}"/>
    <dgm:cxn modelId="{5E4546E4-BB7F-498F-8895-AC0FC3B94723}" type="presOf" srcId="{A532155C-B056-4BF1-BC04-CFF798FEDBF1}" destId="{18797DA5-6CC9-473A-A44C-1C9BA8F3DDB1}" srcOrd="0" destOrd="0" presId="urn:microsoft.com/office/officeart/2005/8/layout/default"/>
    <dgm:cxn modelId="{049B70F4-6B51-4579-95A1-CC8E140EFE86}" type="presOf" srcId="{6E3CE3AC-18E3-4591-9FF5-ED20C0C9A6C8}" destId="{125F16D2-46CD-4A92-B308-21439C3C86B2}" srcOrd="0" destOrd="0" presId="urn:microsoft.com/office/officeart/2005/8/layout/default"/>
    <dgm:cxn modelId="{44125AD9-BA73-4B0F-83E6-2CBF0C4C715E}" type="presParOf" srcId="{18797DA5-6CC9-473A-A44C-1C9BA8F3DDB1}" destId="{2CD3FD8D-9556-4B61-A937-7EE6CA44C386}" srcOrd="0" destOrd="0" presId="urn:microsoft.com/office/officeart/2005/8/layout/default"/>
    <dgm:cxn modelId="{C0027D73-D956-491B-9CF0-4BAF922AD54C}" type="presParOf" srcId="{18797DA5-6CC9-473A-A44C-1C9BA8F3DDB1}" destId="{607523DE-B831-4A35-BFB0-037BFF9E1A75}" srcOrd="1" destOrd="0" presId="urn:microsoft.com/office/officeart/2005/8/layout/default"/>
    <dgm:cxn modelId="{DB3C8D52-F69B-4B56-A177-5440AB5A63F3}" type="presParOf" srcId="{18797DA5-6CC9-473A-A44C-1C9BA8F3DDB1}" destId="{125F16D2-46CD-4A92-B308-21439C3C86B2}" srcOrd="2" destOrd="0" presId="urn:microsoft.com/office/officeart/2005/8/layout/default"/>
    <dgm:cxn modelId="{AAD56FEC-C2AC-4812-8A76-8788EFE8BF44}" type="presParOf" srcId="{18797DA5-6CC9-473A-A44C-1C9BA8F3DDB1}" destId="{2055BCFD-74AC-4C83-B17D-9BAA3764B68F}" srcOrd="3" destOrd="0" presId="urn:microsoft.com/office/officeart/2005/8/layout/default"/>
    <dgm:cxn modelId="{03F49880-BA15-4DF7-A36E-49E7DD4C0B06}" type="presParOf" srcId="{18797DA5-6CC9-473A-A44C-1C9BA8F3DDB1}" destId="{D173C099-E3BC-465F-8E72-1D0B1BAE3C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4AC3B-6375-4A8F-A2B5-1248089C9CF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7C7F9CC-6CF0-4D39-817B-25AC2C83A58D}">
      <dgm:prSet phldrT="[Texto]"/>
      <dgm:spPr/>
      <dgm:t>
        <a:bodyPr/>
        <a:lstStyle/>
        <a:p>
          <a:r>
            <a:rPr lang="es-MX" dirty="0"/>
            <a:t>Ley 594 del 2000</a:t>
          </a:r>
          <a:endParaRPr lang="es-CO" dirty="0"/>
        </a:p>
      </dgm:t>
    </dgm:pt>
    <dgm:pt modelId="{FE41F860-2DB5-42B5-8A07-5DEFD006B979}" type="parTrans" cxnId="{C4A41CA4-7AE5-41FF-9597-E57D66404735}">
      <dgm:prSet/>
      <dgm:spPr/>
      <dgm:t>
        <a:bodyPr/>
        <a:lstStyle/>
        <a:p>
          <a:endParaRPr lang="es-CO"/>
        </a:p>
      </dgm:t>
    </dgm:pt>
    <dgm:pt modelId="{49E4032A-3EEC-4F8C-8102-5FCA0F4DE6CE}" type="sibTrans" cxnId="{C4A41CA4-7AE5-41FF-9597-E57D66404735}">
      <dgm:prSet/>
      <dgm:spPr/>
      <dgm:t>
        <a:bodyPr/>
        <a:lstStyle/>
        <a:p>
          <a:endParaRPr lang="es-CO"/>
        </a:p>
      </dgm:t>
    </dgm:pt>
    <dgm:pt modelId="{7844A8CB-CCFE-4C9D-A36E-7CD89867D0D3}">
      <dgm:prSet phldrT="[Texto]"/>
      <dgm:spPr/>
      <dgm:t>
        <a:bodyPr/>
        <a:lstStyle/>
        <a:p>
          <a:r>
            <a:rPr lang="es-MX" b="0" i="0" dirty="0"/>
            <a:t>Por medio de la cual se dicta la Ley General de Archivos y se dictan otras disposiciones</a:t>
          </a:r>
          <a:endParaRPr lang="es-CO" b="0" i="0" dirty="0"/>
        </a:p>
      </dgm:t>
    </dgm:pt>
    <dgm:pt modelId="{DA36C6CF-93AE-446F-BCB9-CCBA5D32678F}" type="parTrans" cxnId="{6E6068FF-4731-435D-B742-1084C19029BE}">
      <dgm:prSet/>
      <dgm:spPr/>
      <dgm:t>
        <a:bodyPr/>
        <a:lstStyle/>
        <a:p>
          <a:endParaRPr lang="es-CO"/>
        </a:p>
      </dgm:t>
    </dgm:pt>
    <dgm:pt modelId="{666FF124-0326-443A-B413-C512C56F7BB3}" type="sibTrans" cxnId="{6E6068FF-4731-435D-B742-1084C19029BE}">
      <dgm:prSet/>
      <dgm:spPr/>
      <dgm:t>
        <a:bodyPr/>
        <a:lstStyle/>
        <a:p>
          <a:endParaRPr lang="es-CO"/>
        </a:p>
      </dgm:t>
    </dgm:pt>
    <dgm:pt modelId="{42D9C128-ACCD-41F0-A3AF-5142A8F454CA}">
      <dgm:prSet phldrT="[Texto]"/>
      <dgm:spPr/>
      <dgm:t>
        <a:bodyPr/>
        <a:lstStyle/>
        <a:p>
          <a:r>
            <a:rPr lang="es-MX" dirty="0"/>
            <a:t>Acuerdo 001 de 2024</a:t>
          </a:r>
          <a:endParaRPr lang="es-CO" dirty="0"/>
        </a:p>
      </dgm:t>
    </dgm:pt>
    <dgm:pt modelId="{58CD57B3-6C1B-40A2-863F-6CAB1F0427E3}" type="parTrans" cxnId="{132E4467-C820-4563-B67C-9D8DC4FD1884}">
      <dgm:prSet/>
      <dgm:spPr/>
      <dgm:t>
        <a:bodyPr/>
        <a:lstStyle/>
        <a:p>
          <a:endParaRPr lang="es-CO"/>
        </a:p>
      </dgm:t>
    </dgm:pt>
    <dgm:pt modelId="{7A4DD269-18F0-45FB-B788-1FE44064A8EA}" type="sibTrans" cxnId="{132E4467-C820-4563-B67C-9D8DC4FD1884}">
      <dgm:prSet/>
      <dgm:spPr/>
      <dgm:t>
        <a:bodyPr/>
        <a:lstStyle/>
        <a:p>
          <a:endParaRPr lang="es-CO"/>
        </a:p>
      </dgm:t>
    </dgm:pt>
    <dgm:pt modelId="{79B19EC4-37AB-4DD3-B756-E2FC962CB558}">
      <dgm:prSet phldrT="[Texto]"/>
      <dgm:spPr/>
      <dgm:t>
        <a:bodyPr/>
        <a:lstStyle/>
        <a:p>
          <a:r>
            <a:rPr lang="es-MX" b="0" i="0" dirty="0"/>
            <a:t>“Por el cual se establece el Acuerdo Único de la Función Archivística, se definen los criterios técnicos y jurídicos para su implementación en el Estado Colombiano y se fijan otras disposiciones.”</a:t>
          </a:r>
          <a:endParaRPr lang="es-CO" b="0" i="0" dirty="0"/>
        </a:p>
      </dgm:t>
    </dgm:pt>
    <dgm:pt modelId="{A074C2B0-B968-4462-A609-60049421835E}" type="parTrans" cxnId="{72F20938-83B7-482D-B056-FD76F013E463}">
      <dgm:prSet/>
      <dgm:spPr/>
      <dgm:t>
        <a:bodyPr/>
        <a:lstStyle/>
        <a:p>
          <a:endParaRPr lang="es-CO"/>
        </a:p>
      </dgm:t>
    </dgm:pt>
    <dgm:pt modelId="{9E7F47A1-63F8-4ED4-9911-63EA4DB70994}" type="sibTrans" cxnId="{72F20938-83B7-482D-B056-FD76F013E463}">
      <dgm:prSet/>
      <dgm:spPr/>
      <dgm:t>
        <a:bodyPr/>
        <a:lstStyle/>
        <a:p>
          <a:endParaRPr lang="es-CO"/>
        </a:p>
      </dgm:t>
    </dgm:pt>
    <dgm:pt modelId="{A0146F9F-8B6D-481F-8EDB-CF7585583CC3}" type="pres">
      <dgm:prSet presAssocID="{58A4AC3B-6375-4A8F-A2B5-1248089C9CFC}" presName="linear" presStyleCnt="0">
        <dgm:presLayoutVars>
          <dgm:animLvl val="lvl"/>
          <dgm:resizeHandles val="exact"/>
        </dgm:presLayoutVars>
      </dgm:prSet>
      <dgm:spPr/>
    </dgm:pt>
    <dgm:pt modelId="{C11930D4-95FD-4F9D-83A3-A5676302CC68}" type="pres">
      <dgm:prSet presAssocID="{E7C7F9CC-6CF0-4D39-817B-25AC2C83A58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AB4F17-F82B-4893-9B67-65B6E861291F}" type="pres">
      <dgm:prSet presAssocID="{E7C7F9CC-6CF0-4D39-817B-25AC2C83A58D}" presName="childText" presStyleLbl="revTx" presStyleIdx="0" presStyleCnt="2">
        <dgm:presLayoutVars>
          <dgm:bulletEnabled val="1"/>
        </dgm:presLayoutVars>
      </dgm:prSet>
      <dgm:spPr/>
    </dgm:pt>
    <dgm:pt modelId="{C3A1D094-5F82-4BBA-89A1-E933AC6EEEEF}" type="pres">
      <dgm:prSet presAssocID="{42D9C128-ACCD-41F0-A3AF-5142A8F454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508357-718C-4255-960E-CEFC313AB1C8}" type="pres">
      <dgm:prSet presAssocID="{42D9C128-ACCD-41F0-A3AF-5142A8F454C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F20938-83B7-482D-B056-FD76F013E463}" srcId="{42D9C128-ACCD-41F0-A3AF-5142A8F454CA}" destId="{79B19EC4-37AB-4DD3-B756-E2FC962CB558}" srcOrd="0" destOrd="0" parTransId="{A074C2B0-B968-4462-A609-60049421835E}" sibTransId="{9E7F47A1-63F8-4ED4-9911-63EA4DB70994}"/>
    <dgm:cxn modelId="{132E4467-C820-4563-B67C-9D8DC4FD1884}" srcId="{58A4AC3B-6375-4A8F-A2B5-1248089C9CFC}" destId="{42D9C128-ACCD-41F0-A3AF-5142A8F454CA}" srcOrd="1" destOrd="0" parTransId="{58CD57B3-6C1B-40A2-863F-6CAB1F0427E3}" sibTransId="{7A4DD269-18F0-45FB-B788-1FE44064A8EA}"/>
    <dgm:cxn modelId="{A3B8D475-976B-43A7-887B-A67AC143719D}" type="presOf" srcId="{79B19EC4-37AB-4DD3-B756-E2FC962CB558}" destId="{15508357-718C-4255-960E-CEFC313AB1C8}" srcOrd="0" destOrd="0" presId="urn:microsoft.com/office/officeart/2005/8/layout/vList2"/>
    <dgm:cxn modelId="{234F6B9B-5D15-4236-A8E3-C9341E1F9E47}" type="presOf" srcId="{58A4AC3B-6375-4A8F-A2B5-1248089C9CFC}" destId="{A0146F9F-8B6D-481F-8EDB-CF7585583CC3}" srcOrd="0" destOrd="0" presId="urn:microsoft.com/office/officeart/2005/8/layout/vList2"/>
    <dgm:cxn modelId="{C4A41CA4-7AE5-41FF-9597-E57D66404735}" srcId="{58A4AC3B-6375-4A8F-A2B5-1248089C9CFC}" destId="{E7C7F9CC-6CF0-4D39-817B-25AC2C83A58D}" srcOrd="0" destOrd="0" parTransId="{FE41F860-2DB5-42B5-8A07-5DEFD006B979}" sibTransId="{49E4032A-3EEC-4F8C-8102-5FCA0F4DE6CE}"/>
    <dgm:cxn modelId="{4017F8C4-4D91-41A6-9237-A6C9BF7B8FCF}" type="presOf" srcId="{42D9C128-ACCD-41F0-A3AF-5142A8F454CA}" destId="{C3A1D094-5F82-4BBA-89A1-E933AC6EEEEF}" srcOrd="0" destOrd="0" presId="urn:microsoft.com/office/officeart/2005/8/layout/vList2"/>
    <dgm:cxn modelId="{E41A2DE3-1446-42A4-8751-FF366C04CCF6}" type="presOf" srcId="{7844A8CB-CCFE-4C9D-A36E-7CD89867D0D3}" destId="{C9AB4F17-F82B-4893-9B67-65B6E861291F}" srcOrd="0" destOrd="0" presId="urn:microsoft.com/office/officeart/2005/8/layout/vList2"/>
    <dgm:cxn modelId="{F8FBB3FC-6C22-4690-9335-00C4EBC3D76A}" type="presOf" srcId="{E7C7F9CC-6CF0-4D39-817B-25AC2C83A58D}" destId="{C11930D4-95FD-4F9D-83A3-A5676302CC68}" srcOrd="0" destOrd="0" presId="urn:microsoft.com/office/officeart/2005/8/layout/vList2"/>
    <dgm:cxn modelId="{6E6068FF-4731-435D-B742-1084C19029BE}" srcId="{E7C7F9CC-6CF0-4D39-817B-25AC2C83A58D}" destId="{7844A8CB-CCFE-4C9D-A36E-7CD89867D0D3}" srcOrd="0" destOrd="0" parTransId="{DA36C6CF-93AE-446F-BCB9-CCBA5D32678F}" sibTransId="{666FF124-0326-443A-B413-C512C56F7BB3}"/>
    <dgm:cxn modelId="{1CE23AC2-CA2F-4A63-95E3-C965EE950CDF}" type="presParOf" srcId="{A0146F9F-8B6D-481F-8EDB-CF7585583CC3}" destId="{C11930D4-95FD-4F9D-83A3-A5676302CC68}" srcOrd="0" destOrd="0" presId="urn:microsoft.com/office/officeart/2005/8/layout/vList2"/>
    <dgm:cxn modelId="{28F9CF8C-AC1F-4D0C-A67A-BE83C1AA5590}" type="presParOf" srcId="{A0146F9F-8B6D-481F-8EDB-CF7585583CC3}" destId="{C9AB4F17-F82B-4893-9B67-65B6E861291F}" srcOrd="1" destOrd="0" presId="urn:microsoft.com/office/officeart/2005/8/layout/vList2"/>
    <dgm:cxn modelId="{CCCB710C-0624-4AC1-9F56-1FD58C457882}" type="presParOf" srcId="{A0146F9F-8B6D-481F-8EDB-CF7585583CC3}" destId="{C3A1D094-5F82-4BBA-89A1-E933AC6EEEEF}" srcOrd="2" destOrd="0" presId="urn:microsoft.com/office/officeart/2005/8/layout/vList2"/>
    <dgm:cxn modelId="{CD6BBE7B-7DC4-46A0-B535-D1F77DB1D014}" type="presParOf" srcId="{A0146F9F-8B6D-481F-8EDB-CF7585583CC3}" destId="{15508357-718C-4255-960E-CEFC313AB1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48324-FA2D-48E0-B714-5598587C88F2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EB8AA2F-8FFC-4A6B-9BE7-717F597C9CE8}">
      <dgm:prSet phldrT="[Texto]"/>
      <dgm:spPr/>
      <dgm:t>
        <a:bodyPr/>
        <a:lstStyle/>
        <a:p>
          <a:r>
            <a:rPr lang="es-MX" dirty="0"/>
            <a:t>ARCHIVO DE GESTIÓN</a:t>
          </a:r>
          <a:endParaRPr lang="es-CO" dirty="0"/>
        </a:p>
      </dgm:t>
    </dgm:pt>
    <dgm:pt modelId="{7F9AB21E-C702-4119-AC7E-0347E9CF9B38}" type="parTrans" cxnId="{FD6DCA0B-484A-46F6-8A5C-C343A613EF60}">
      <dgm:prSet/>
      <dgm:spPr/>
      <dgm:t>
        <a:bodyPr/>
        <a:lstStyle/>
        <a:p>
          <a:endParaRPr lang="es-CO"/>
        </a:p>
      </dgm:t>
    </dgm:pt>
    <dgm:pt modelId="{F6DEBBB4-46BA-4BF2-AA0C-7D60587BF436}" type="sibTrans" cxnId="{FD6DCA0B-484A-46F6-8A5C-C343A613EF60}">
      <dgm:prSet/>
      <dgm:spPr/>
      <dgm:t>
        <a:bodyPr/>
        <a:lstStyle/>
        <a:p>
          <a:endParaRPr lang="es-CO"/>
        </a:p>
      </dgm:t>
    </dgm:pt>
    <dgm:pt modelId="{57A31ED8-42E7-4B3C-A42D-E72E1BB75400}">
      <dgm:prSet phldrT="[Texto]"/>
      <dgm:spPr/>
      <dgm:t>
        <a:bodyPr/>
        <a:lstStyle/>
        <a:p>
          <a:r>
            <a:rPr lang="es-MX" dirty="0"/>
            <a:t>Comprende toda documentación que es sometida a continua utilización y consulta por las oficinas productoras. </a:t>
          </a:r>
          <a:endParaRPr lang="es-CO" dirty="0"/>
        </a:p>
      </dgm:t>
    </dgm:pt>
    <dgm:pt modelId="{7171BF77-FC71-4CEE-BEDF-38A913ECBDBD}" type="parTrans" cxnId="{F2E1866C-3779-4510-92BB-E35DAF31EDF4}">
      <dgm:prSet/>
      <dgm:spPr/>
      <dgm:t>
        <a:bodyPr/>
        <a:lstStyle/>
        <a:p>
          <a:endParaRPr lang="es-CO"/>
        </a:p>
      </dgm:t>
    </dgm:pt>
    <dgm:pt modelId="{5C8A19E1-462A-451D-AD09-CB8BEF3E66B5}" type="sibTrans" cxnId="{F2E1866C-3779-4510-92BB-E35DAF31EDF4}">
      <dgm:prSet/>
      <dgm:spPr/>
      <dgm:t>
        <a:bodyPr/>
        <a:lstStyle/>
        <a:p>
          <a:endParaRPr lang="es-CO"/>
        </a:p>
      </dgm:t>
    </dgm:pt>
    <dgm:pt modelId="{19EDCB5B-A19B-4A06-AF78-934E27860F12}">
      <dgm:prSet phldrT="[Texto]"/>
      <dgm:spPr/>
      <dgm:t>
        <a:bodyPr/>
        <a:lstStyle/>
        <a:p>
          <a:r>
            <a:rPr lang="es-MX" dirty="0"/>
            <a:t>ARCHIVO CENTRAL</a:t>
          </a:r>
          <a:endParaRPr lang="es-CO" dirty="0"/>
        </a:p>
      </dgm:t>
    </dgm:pt>
    <dgm:pt modelId="{73DD5971-2396-4CF3-A5D8-61FC421129FC}" type="parTrans" cxnId="{A32C0591-4327-4B6B-896A-7DC82E79CBA0}">
      <dgm:prSet/>
      <dgm:spPr/>
      <dgm:t>
        <a:bodyPr/>
        <a:lstStyle/>
        <a:p>
          <a:endParaRPr lang="es-CO"/>
        </a:p>
      </dgm:t>
    </dgm:pt>
    <dgm:pt modelId="{CD7B1F3A-60ED-4F4D-90D0-01141BBD1C8D}" type="sibTrans" cxnId="{A32C0591-4327-4B6B-896A-7DC82E79CBA0}">
      <dgm:prSet/>
      <dgm:spPr/>
      <dgm:t>
        <a:bodyPr/>
        <a:lstStyle/>
        <a:p>
          <a:endParaRPr lang="es-CO"/>
        </a:p>
      </dgm:t>
    </dgm:pt>
    <dgm:pt modelId="{63C7A626-618E-4FD8-872D-66E6FFCC31DD}">
      <dgm:prSet phldrT="[Texto]"/>
      <dgm:spPr/>
      <dgm:t>
        <a:bodyPr/>
        <a:lstStyle/>
        <a:p>
          <a:r>
            <a:rPr lang="es-MX" dirty="0"/>
            <a:t>Donde se agrupan documentos transferidos por los distintos archivos de gestión de la entidad, cuya consulta no es recurrente pero que siguen teniendo vigencia.</a:t>
          </a:r>
          <a:endParaRPr lang="es-CO" dirty="0"/>
        </a:p>
      </dgm:t>
    </dgm:pt>
    <dgm:pt modelId="{8F0DF8FC-215B-4AAA-9CC9-14B290B274BC}" type="parTrans" cxnId="{9BD5D97D-DAFE-46E8-ADBA-B13F8B6AA9F4}">
      <dgm:prSet/>
      <dgm:spPr/>
      <dgm:t>
        <a:bodyPr/>
        <a:lstStyle/>
        <a:p>
          <a:endParaRPr lang="es-CO"/>
        </a:p>
      </dgm:t>
    </dgm:pt>
    <dgm:pt modelId="{8CD9568C-E2E2-4BC2-AE4F-93AF495EDF1A}" type="sibTrans" cxnId="{9BD5D97D-DAFE-46E8-ADBA-B13F8B6AA9F4}">
      <dgm:prSet/>
      <dgm:spPr/>
      <dgm:t>
        <a:bodyPr/>
        <a:lstStyle/>
        <a:p>
          <a:endParaRPr lang="es-CO"/>
        </a:p>
      </dgm:t>
    </dgm:pt>
    <dgm:pt modelId="{D6157130-7846-4EF1-B2A4-CE02D49DE7F2}">
      <dgm:prSet phldrT="[Texto]"/>
      <dgm:spPr/>
      <dgm:t>
        <a:bodyPr/>
        <a:lstStyle/>
        <a:p>
          <a:r>
            <a:rPr lang="es-MX" dirty="0"/>
            <a:t>ARCHIVO HISTÓRICO</a:t>
          </a:r>
          <a:endParaRPr lang="es-CO" dirty="0"/>
        </a:p>
      </dgm:t>
    </dgm:pt>
    <dgm:pt modelId="{0489687B-4CF6-4574-A470-9AB540F3C4BB}" type="parTrans" cxnId="{387DC3FF-48E8-4A60-8D4A-65CC92C8B335}">
      <dgm:prSet/>
      <dgm:spPr/>
      <dgm:t>
        <a:bodyPr/>
        <a:lstStyle/>
        <a:p>
          <a:endParaRPr lang="es-CO"/>
        </a:p>
      </dgm:t>
    </dgm:pt>
    <dgm:pt modelId="{DBE7EAB1-6C98-4455-964C-FE333FA2C0C3}" type="sibTrans" cxnId="{387DC3FF-48E8-4A60-8D4A-65CC92C8B335}">
      <dgm:prSet/>
      <dgm:spPr/>
      <dgm:t>
        <a:bodyPr/>
        <a:lstStyle/>
        <a:p>
          <a:endParaRPr lang="es-CO"/>
        </a:p>
      </dgm:t>
    </dgm:pt>
    <dgm:pt modelId="{35E1146F-DB34-4463-85F5-E17A2699B608}">
      <dgm:prSet phldrT="[Texto]"/>
      <dgm:spPr/>
      <dgm:t>
        <a:bodyPr/>
        <a:lstStyle/>
        <a:p>
          <a:r>
            <a:rPr lang="es-MX" dirty="0"/>
            <a:t>Es aquel que se transfiere desde el archivo central los documentos de archivo de conservación permanente.</a:t>
          </a:r>
          <a:endParaRPr lang="es-CO" dirty="0"/>
        </a:p>
      </dgm:t>
    </dgm:pt>
    <dgm:pt modelId="{195B6E34-8292-4C2A-AF56-302D1B992B28}" type="parTrans" cxnId="{FFFEAF67-CE19-453D-887D-87C853B39249}">
      <dgm:prSet/>
      <dgm:spPr/>
      <dgm:t>
        <a:bodyPr/>
        <a:lstStyle/>
        <a:p>
          <a:endParaRPr lang="es-CO"/>
        </a:p>
      </dgm:t>
    </dgm:pt>
    <dgm:pt modelId="{AABD98A4-3DF6-4C1F-BDFA-EF17D8868AC2}" type="sibTrans" cxnId="{FFFEAF67-CE19-453D-887D-87C853B39249}">
      <dgm:prSet/>
      <dgm:spPr/>
      <dgm:t>
        <a:bodyPr/>
        <a:lstStyle/>
        <a:p>
          <a:endParaRPr lang="es-CO"/>
        </a:p>
      </dgm:t>
    </dgm:pt>
    <dgm:pt modelId="{D08C3DAD-111E-467F-8797-1F921881BDD9}" type="pres">
      <dgm:prSet presAssocID="{F3A48324-FA2D-48E0-B714-5598587C88F2}" presName="Name0" presStyleCnt="0">
        <dgm:presLayoutVars>
          <dgm:dir/>
          <dgm:animLvl val="lvl"/>
          <dgm:resizeHandles val="exact"/>
        </dgm:presLayoutVars>
      </dgm:prSet>
      <dgm:spPr/>
    </dgm:pt>
    <dgm:pt modelId="{CB6D1319-C636-48AB-B57E-B6B2AB130B0B}" type="pres">
      <dgm:prSet presAssocID="{F3A48324-FA2D-48E0-B714-5598587C88F2}" presName="tSp" presStyleCnt="0"/>
      <dgm:spPr/>
    </dgm:pt>
    <dgm:pt modelId="{2251E65E-424E-4163-BBAE-A5367A3468BD}" type="pres">
      <dgm:prSet presAssocID="{F3A48324-FA2D-48E0-B714-5598587C88F2}" presName="bSp" presStyleCnt="0"/>
      <dgm:spPr/>
    </dgm:pt>
    <dgm:pt modelId="{2ED66FDA-7B51-4D5E-A3C8-A704596DBECA}" type="pres">
      <dgm:prSet presAssocID="{F3A48324-FA2D-48E0-B714-5598587C88F2}" presName="process" presStyleCnt="0"/>
      <dgm:spPr/>
    </dgm:pt>
    <dgm:pt modelId="{B15FA51D-FCE4-435D-AAF8-60A354468183}" type="pres">
      <dgm:prSet presAssocID="{8EB8AA2F-8FFC-4A6B-9BE7-717F597C9CE8}" presName="composite1" presStyleCnt="0"/>
      <dgm:spPr/>
    </dgm:pt>
    <dgm:pt modelId="{DCA43DDA-FC67-4C30-B5B3-6390EB82666B}" type="pres">
      <dgm:prSet presAssocID="{8EB8AA2F-8FFC-4A6B-9BE7-717F597C9CE8}" presName="dummyNode1" presStyleLbl="node1" presStyleIdx="0" presStyleCnt="3"/>
      <dgm:spPr/>
    </dgm:pt>
    <dgm:pt modelId="{E13172F9-4EAA-455A-9110-BF4A35C6B986}" type="pres">
      <dgm:prSet presAssocID="{8EB8AA2F-8FFC-4A6B-9BE7-717F597C9CE8}" presName="childNode1" presStyleLbl="bgAcc1" presStyleIdx="0" presStyleCnt="3">
        <dgm:presLayoutVars>
          <dgm:bulletEnabled val="1"/>
        </dgm:presLayoutVars>
      </dgm:prSet>
      <dgm:spPr/>
    </dgm:pt>
    <dgm:pt modelId="{08DFC42E-C0BB-412B-9E81-52614181C231}" type="pres">
      <dgm:prSet presAssocID="{8EB8AA2F-8FFC-4A6B-9BE7-717F597C9CE8}" presName="childNode1tx" presStyleLbl="bgAcc1" presStyleIdx="0" presStyleCnt="3">
        <dgm:presLayoutVars>
          <dgm:bulletEnabled val="1"/>
        </dgm:presLayoutVars>
      </dgm:prSet>
      <dgm:spPr/>
    </dgm:pt>
    <dgm:pt modelId="{F145FD7B-DF26-4ECB-A8D5-A0D5FB1E4DFE}" type="pres">
      <dgm:prSet presAssocID="{8EB8AA2F-8FFC-4A6B-9BE7-717F597C9CE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2C0493A-6BBD-4678-BEFE-22F061015719}" type="pres">
      <dgm:prSet presAssocID="{8EB8AA2F-8FFC-4A6B-9BE7-717F597C9CE8}" presName="connSite1" presStyleCnt="0"/>
      <dgm:spPr/>
    </dgm:pt>
    <dgm:pt modelId="{AB58AF46-EB95-40EB-98F3-CE7BF067A49A}" type="pres">
      <dgm:prSet presAssocID="{F6DEBBB4-46BA-4BF2-AA0C-7D60587BF436}" presName="Name9" presStyleLbl="sibTrans2D1" presStyleIdx="0" presStyleCnt="2"/>
      <dgm:spPr/>
    </dgm:pt>
    <dgm:pt modelId="{4C19641C-A652-49A7-A786-E9FFFEC0316A}" type="pres">
      <dgm:prSet presAssocID="{19EDCB5B-A19B-4A06-AF78-934E27860F12}" presName="composite2" presStyleCnt="0"/>
      <dgm:spPr/>
    </dgm:pt>
    <dgm:pt modelId="{D94B50BA-49B4-4685-B425-950C52C37C1F}" type="pres">
      <dgm:prSet presAssocID="{19EDCB5B-A19B-4A06-AF78-934E27860F12}" presName="dummyNode2" presStyleLbl="node1" presStyleIdx="0" presStyleCnt="3"/>
      <dgm:spPr/>
    </dgm:pt>
    <dgm:pt modelId="{D518F846-2ED6-4134-B0ED-CDB61E469425}" type="pres">
      <dgm:prSet presAssocID="{19EDCB5B-A19B-4A06-AF78-934E27860F12}" presName="childNode2" presStyleLbl="bgAcc1" presStyleIdx="1" presStyleCnt="3">
        <dgm:presLayoutVars>
          <dgm:bulletEnabled val="1"/>
        </dgm:presLayoutVars>
      </dgm:prSet>
      <dgm:spPr/>
    </dgm:pt>
    <dgm:pt modelId="{3A6BE079-9EAC-445D-A455-F258312BD1C5}" type="pres">
      <dgm:prSet presAssocID="{19EDCB5B-A19B-4A06-AF78-934E27860F12}" presName="childNode2tx" presStyleLbl="bgAcc1" presStyleIdx="1" presStyleCnt="3">
        <dgm:presLayoutVars>
          <dgm:bulletEnabled val="1"/>
        </dgm:presLayoutVars>
      </dgm:prSet>
      <dgm:spPr/>
    </dgm:pt>
    <dgm:pt modelId="{7F1CAEC6-CE47-45EF-9A1F-CC20E819AD66}" type="pres">
      <dgm:prSet presAssocID="{19EDCB5B-A19B-4A06-AF78-934E27860F1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DCBA2B9-0F59-4102-8B88-C8123049CF07}" type="pres">
      <dgm:prSet presAssocID="{19EDCB5B-A19B-4A06-AF78-934E27860F12}" presName="connSite2" presStyleCnt="0"/>
      <dgm:spPr/>
    </dgm:pt>
    <dgm:pt modelId="{429039E0-F688-4910-B01B-DEFC49A486FA}" type="pres">
      <dgm:prSet presAssocID="{CD7B1F3A-60ED-4F4D-90D0-01141BBD1C8D}" presName="Name18" presStyleLbl="sibTrans2D1" presStyleIdx="1" presStyleCnt="2"/>
      <dgm:spPr/>
    </dgm:pt>
    <dgm:pt modelId="{71A838A3-3A84-443E-BEEB-7BD0AAE2F416}" type="pres">
      <dgm:prSet presAssocID="{D6157130-7846-4EF1-B2A4-CE02D49DE7F2}" presName="composite1" presStyleCnt="0"/>
      <dgm:spPr/>
    </dgm:pt>
    <dgm:pt modelId="{166B977E-0FC8-4A56-8D3A-57E9F41D944A}" type="pres">
      <dgm:prSet presAssocID="{D6157130-7846-4EF1-B2A4-CE02D49DE7F2}" presName="dummyNode1" presStyleLbl="node1" presStyleIdx="1" presStyleCnt="3"/>
      <dgm:spPr/>
    </dgm:pt>
    <dgm:pt modelId="{E5764E94-D84A-4249-8F72-EE9DDC60D365}" type="pres">
      <dgm:prSet presAssocID="{D6157130-7846-4EF1-B2A4-CE02D49DE7F2}" presName="childNode1" presStyleLbl="bgAcc1" presStyleIdx="2" presStyleCnt="3">
        <dgm:presLayoutVars>
          <dgm:bulletEnabled val="1"/>
        </dgm:presLayoutVars>
      </dgm:prSet>
      <dgm:spPr/>
    </dgm:pt>
    <dgm:pt modelId="{CF6334B1-84FF-4D15-96D1-FCC55B000411}" type="pres">
      <dgm:prSet presAssocID="{D6157130-7846-4EF1-B2A4-CE02D49DE7F2}" presName="childNode1tx" presStyleLbl="bgAcc1" presStyleIdx="2" presStyleCnt="3">
        <dgm:presLayoutVars>
          <dgm:bulletEnabled val="1"/>
        </dgm:presLayoutVars>
      </dgm:prSet>
      <dgm:spPr/>
    </dgm:pt>
    <dgm:pt modelId="{8E5E36CD-C856-4213-A15E-5868D193FEA8}" type="pres">
      <dgm:prSet presAssocID="{D6157130-7846-4EF1-B2A4-CE02D49DE7F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BFCC7C5-380D-45B5-8BB0-F1DCBEFB2D5D}" type="pres">
      <dgm:prSet presAssocID="{D6157130-7846-4EF1-B2A4-CE02D49DE7F2}" presName="connSite1" presStyleCnt="0"/>
      <dgm:spPr/>
    </dgm:pt>
  </dgm:ptLst>
  <dgm:cxnLst>
    <dgm:cxn modelId="{9C9A1A01-C20D-401B-B2BB-81C2476BAF09}" type="presOf" srcId="{57A31ED8-42E7-4B3C-A42D-E72E1BB75400}" destId="{E13172F9-4EAA-455A-9110-BF4A35C6B986}" srcOrd="0" destOrd="0" presId="urn:microsoft.com/office/officeart/2005/8/layout/hProcess4"/>
    <dgm:cxn modelId="{FD6DCA0B-484A-46F6-8A5C-C343A613EF60}" srcId="{F3A48324-FA2D-48E0-B714-5598587C88F2}" destId="{8EB8AA2F-8FFC-4A6B-9BE7-717F597C9CE8}" srcOrd="0" destOrd="0" parTransId="{7F9AB21E-C702-4119-AC7E-0347E9CF9B38}" sibTransId="{F6DEBBB4-46BA-4BF2-AA0C-7D60587BF436}"/>
    <dgm:cxn modelId="{A978850F-4CF0-4FBF-B08E-B6E49D5AE63E}" type="presOf" srcId="{19EDCB5B-A19B-4A06-AF78-934E27860F12}" destId="{7F1CAEC6-CE47-45EF-9A1F-CC20E819AD66}" srcOrd="0" destOrd="0" presId="urn:microsoft.com/office/officeart/2005/8/layout/hProcess4"/>
    <dgm:cxn modelId="{4E16DD2E-20A0-4916-8875-57F4BA33BA3E}" type="presOf" srcId="{57A31ED8-42E7-4B3C-A42D-E72E1BB75400}" destId="{08DFC42E-C0BB-412B-9E81-52614181C231}" srcOrd="1" destOrd="0" presId="urn:microsoft.com/office/officeart/2005/8/layout/hProcess4"/>
    <dgm:cxn modelId="{0746D930-13F0-4295-858F-624CA170230E}" type="presOf" srcId="{F3A48324-FA2D-48E0-B714-5598587C88F2}" destId="{D08C3DAD-111E-467F-8797-1F921881BDD9}" srcOrd="0" destOrd="0" presId="urn:microsoft.com/office/officeart/2005/8/layout/hProcess4"/>
    <dgm:cxn modelId="{77E0353B-810B-4BA4-AA06-30B8F3E753B2}" type="presOf" srcId="{8EB8AA2F-8FFC-4A6B-9BE7-717F597C9CE8}" destId="{F145FD7B-DF26-4ECB-A8D5-A0D5FB1E4DFE}" srcOrd="0" destOrd="0" presId="urn:microsoft.com/office/officeart/2005/8/layout/hProcess4"/>
    <dgm:cxn modelId="{1C33073E-137A-45EE-84F1-607CF83D55DE}" type="presOf" srcId="{63C7A626-618E-4FD8-872D-66E6FFCC31DD}" destId="{D518F846-2ED6-4134-B0ED-CDB61E469425}" srcOrd="0" destOrd="0" presId="urn:microsoft.com/office/officeart/2005/8/layout/hProcess4"/>
    <dgm:cxn modelId="{3D23E142-99C9-4DE2-AAA4-F19BE02C24E0}" type="presOf" srcId="{D6157130-7846-4EF1-B2A4-CE02D49DE7F2}" destId="{8E5E36CD-C856-4213-A15E-5868D193FEA8}" srcOrd="0" destOrd="0" presId="urn:microsoft.com/office/officeart/2005/8/layout/hProcess4"/>
    <dgm:cxn modelId="{880CD564-0B1A-41C1-AD3F-4657A8D9C588}" type="presOf" srcId="{35E1146F-DB34-4463-85F5-E17A2699B608}" destId="{E5764E94-D84A-4249-8F72-EE9DDC60D365}" srcOrd="0" destOrd="0" presId="urn:microsoft.com/office/officeart/2005/8/layout/hProcess4"/>
    <dgm:cxn modelId="{FFFEAF67-CE19-453D-887D-87C853B39249}" srcId="{D6157130-7846-4EF1-B2A4-CE02D49DE7F2}" destId="{35E1146F-DB34-4463-85F5-E17A2699B608}" srcOrd="0" destOrd="0" parTransId="{195B6E34-8292-4C2A-AF56-302D1B992B28}" sibTransId="{AABD98A4-3DF6-4C1F-BDFA-EF17D8868AC2}"/>
    <dgm:cxn modelId="{F2E1866C-3779-4510-92BB-E35DAF31EDF4}" srcId="{8EB8AA2F-8FFC-4A6B-9BE7-717F597C9CE8}" destId="{57A31ED8-42E7-4B3C-A42D-E72E1BB75400}" srcOrd="0" destOrd="0" parTransId="{7171BF77-FC71-4CEE-BEDF-38A913ECBDBD}" sibTransId="{5C8A19E1-462A-451D-AD09-CB8BEF3E66B5}"/>
    <dgm:cxn modelId="{9BD5D97D-DAFE-46E8-ADBA-B13F8B6AA9F4}" srcId="{19EDCB5B-A19B-4A06-AF78-934E27860F12}" destId="{63C7A626-618E-4FD8-872D-66E6FFCC31DD}" srcOrd="0" destOrd="0" parTransId="{8F0DF8FC-215B-4AAA-9CC9-14B290B274BC}" sibTransId="{8CD9568C-E2E2-4BC2-AE4F-93AF495EDF1A}"/>
    <dgm:cxn modelId="{A32C0591-4327-4B6B-896A-7DC82E79CBA0}" srcId="{F3A48324-FA2D-48E0-B714-5598587C88F2}" destId="{19EDCB5B-A19B-4A06-AF78-934E27860F12}" srcOrd="1" destOrd="0" parTransId="{73DD5971-2396-4CF3-A5D8-61FC421129FC}" sibTransId="{CD7B1F3A-60ED-4F4D-90D0-01141BBD1C8D}"/>
    <dgm:cxn modelId="{C834289E-19EF-4388-9758-8EF88781CE64}" type="presOf" srcId="{CD7B1F3A-60ED-4F4D-90D0-01141BBD1C8D}" destId="{429039E0-F688-4910-B01B-DEFC49A486FA}" srcOrd="0" destOrd="0" presId="urn:microsoft.com/office/officeart/2005/8/layout/hProcess4"/>
    <dgm:cxn modelId="{3F6D0AA4-3634-43E5-86BF-FE6B8350F194}" type="presOf" srcId="{F6DEBBB4-46BA-4BF2-AA0C-7D60587BF436}" destId="{AB58AF46-EB95-40EB-98F3-CE7BF067A49A}" srcOrd="0" destOrd="0" presId="urn:microsoft.com/office/officeart/2005/8/layout/hProcess4"/>
    <dgm:cxn modelId="{979381B9-413E-4A04-8F55-CF72F1184D72}" type="presOf" srcId="{63C7A626-618E-4FD8-872D-66E6FFCC31DD}" destId="{3A6BE079-9EAC-445D-A455-F258312BD1C5}" srcOrd="1" destOrd="0" presId="urn:microsoft.com/office/officeart/2005/8/layout/hProcess4"/>
    <dgm:cxn modelId="{3D283CBD-D4EB-4A06-B613-A4A755107FC2}" type="presOf" srcId="{35E1146F-DB34-4463-85F5-E17A2699B608}" destId="{CF6334B1-84FF-4D15-96D1-FCC55B000411}" srcOrd="1" destOrd="0" presId="urn:microsoft.com/office/officeart/2005/8/layout/hProcess4"/>
    <dgm:cxn modelId="{387DC3FF-48E8-4A60-8D4A-65CC92C8B335}" srcId="{F3A48324-FA2D-48E0-B714-5598587C88F2}" destId="{D6157130-7846-4EF1-B2A4-CE02D49DE7F2}" srcOrd="2" destOrd="0" parTransId="{0489687B-4CF6-4574-A470-9AB540F3C4BB}" sibTransId="{DBE7EAB1-6C98-4455-964C-FE333FA2C0C3}"/>
    <dgm:cxn modelId="{C3588911-E4A4-4D01-A61B-24D9B87BDAE1}" type="presParOf" srcId="{D08C3DAD-111E-467F-8797-1F921881BDD9}" destId="{CB6D1319-C636-48AB-B57E-B6B2AB130B0B}" srcOrd="0" destOrd="0" presId="urn:microsoft.com/office/officeart/2005/8/layout/hProcess4"/>
    <dgm:cxn modelId="{729B52C7-84EC-4F41-BFE3-862231220976}" type="presParOf" srcId="{D08C3DAD-111E-467F-8797-1F921881BDD9}" destId="{2251E65E-424E-4163-BBAE-A5367A3468BD}" srcOrd="1" destOrd="0" presId="urn:microsoft.com/office/officeart/2005/8/layout/hProcess4"/>
    <dgm:cxn modelId="{690F337C-5E04-4632-BCDA-D2ED4A15D592}" type="presParOf" srcId="{D08C3DAD-111E-467F-8797-1F921881BDD9}" destId="{2ED66FDA-7B51-4D5E-A3C8-A704596DBECA}" srcOrd="2" destOrd="0" presId="urn:microsoft.com/office/officeart/2005/8/layout/hProcess4"/>
    <dgm:cxn modelId="{11599B34-D278-4D9D-8FC5-677AAB68F0E1}" type="presParOf" srcId="{2ED66FDA-7B51-4D5E-A3C8-A704596DBECA}" destId="{B15FA51D-FCE4-435D-AAF8-60A354468183}" srcOrd="0" destOrd="0" presId="urn:microsoft.com/office/officeart/2005/8/layout/hProcess4"/>
    <dgm:cxn modelId="{2AE6E427-873B-4520-AB70-A6AE72E59121}" type="presParOf" srcId="{B15FA51D-FCE4-435D-AAF8-60A354468183}" destId="{DCA43DDA-FC67-4C30-B5B3-6390EB82666B}" srcOrd="0" destOrd="0" presId="urn:microsoft.com/office/officeart/2005/8/layout/hProcess4"/>
    <dgm:cxn modelId="{022490F5-F26C-4CB7-B5FD-EF229C43141F}" type="presParOf" srcId="{B15FA51D-FCE4-435D-AAF8-60A354468183}" destId="{E13172F9-4EAA-455A-9110-BF4A35C6B986}" srcOrd="1" destOrd="0" presId="urn:microsoft.com/office/officeart/2005/8/layout/hProcess4"/>
    <dgm:cxn modelId="{6186461C-0B50-470E-AEF3-6CB1A542DBFF}" type="presParOf" srcId="{B15FA51D-FCE4-435D-AAF8-60A354468183}" destId="{08DFC42E-C0BB-412B-9E81-52614181C231}" srcOrd="2" destOrd="0" presId="urn:microsoft.com/office/officeart/2005/8/layout/hProcess4"/>
    <dgm:cxn modelId="{13CA145F-7FDA-4C8B-B402-20626E8F1638}" type="presParOf" srcId="{B15FA51D-FCE4-435D-AAF8-60A354468183}" destId="{F145FD7B-DF26-4ECB-A8D5-A0D5FB1E4DFE}" srcOrd="3" destOrd="0" presId="urn:microsoft.com/office/officeart/2005/8/layout/hProcess4"/>
    <dgm:cxn modelId="{2F0BA69F-4F06-4F26-9B62-26A277B38014}" type="presParOf" srcId="{B15FA51D-FCE4-435D-AAF8-60A354468183}" destId="{C2C0493A-6BBD-4678-BEFE-22F061015719}" srcOrd="4" destOrd="0" presId="urn:microsoft.com/office/officeart/2005/8/layout/hProcess4"/>
    <dgm:cxn modelId="{9A594309-1803-478C-A22A-F4B9DA9EE18D}" type="presParOf" srcId="{2ED66FDA-7B51-4D5E-A3C8-A704596DBECA}" destId="{AB58AF46-EB95-40EB-98F3-CE7BF067A49A}" srcOrd="1" destOrd="0" presId="urn:microsoft.com/office/officeart/2005/8/layout/hProcess4"/>
    <dgm:cxn modelId="{45BF5060-0CEB-4744-BFC1-2AAFBC95D491}" type="presParOf" srcId="{2ED66FDA-7B51-4D5E-A3C8-A704596DBECA}" destId="{4C19641C-A652-49A7-A786-E9FFFEC0316A}" srcOrd="2" destOrd="0" presId="urn:microsoft.com/office/officeart/2005/8/layout/hProcess4"/>
    <dgm:cxn modelId="{032B6F40-9263-4E88-805B-64A44D3298D4}" type="presParOf" srcId="{4C19641C-A652-49A7-A786-E9FFFEC0316A}" destId="{D94B50BA-49B4-4685-B425-950C52C37C1F}" srcOrd="0" destOrd="0" presId="urn:microsoft.com/office/officeart/2005/8/layout/hProcess4"/>
    <dgm:cxn modelId="{BA236C34-30C5-4639-87D2-F83968EBEDB2}" type="presParOf" srcId="{4C19641C-A652-49A7-A786-E9FFFEC0316A}" destId="{D518F846-2ED6-4134-B0ED-CDB61E469425}" srcOrd="1" destOrd="0" presId="urn:microsoft.com/office/officeart/2005/8/layout/hProcess4"/>
    <dgm:cxn modelId="{EC56DD99-63C1-4007-BF5C-DED7623E80A6}" type="presParOf" srcId="{4C19641C-A652-49A7-A786-E9FFFEC0316A}" destId="{3A6BE079-9EAC-445D-A455-F258312BD1C5}" srcOrd="2" destOrd="0" presId="urn:microsoft.com/office/officeart/2005/8/layout/hProcess4"/>
    <dgm:cxn modelId="{4671B446-8721-46ED-A56F-7CE0DBAC40F8}" type="presParOf" srcId="{4C19641C-A652-49A7-A786-E9FFFEC0316A}" destId="{7F1CAEC6-CE47-45EF-9A1F-CC20E819AD66}" srcOrd="3" destOrd="0" presId="urn:microsoft.com/office/officeart/2005/8/layout/hProcess4"/>
    <dgm:cxn modelId="{D369307F-EDCF-4ECE-BC87-5FDAF2319A68}" type="presParOf" srcId="{4C19641C-A652-49A7-A786-E9FFFEC0316A}" destId="{CDCBA2B9-0F59-4102-8B88-C8123049CF07}" srcOrd="4" destOrd="0" presId="urn:microsoft.com/office/officeart/2005/8/layout/hProcess4"/>
    <dgm:cxn modelId="{B3DAD780-1317-4210-AA5A-70350D8D378D}" type="presParOf" srcId="{2ED66FDA-7B51-4D5E-A3C8-A704596DBECA}" destId="{429039E0-F688-4910-B01B-DEFC49A486FA}" srcOrd="3" destOrd="0" presId="urn:microsoft.com/office/officeart/2005/8/layout/hProcess4"/>
    <dgm:cxn modelId="{6FAE256A-8B8E-4F20-A04A-BA131D49534A}" type="presParOf" srcId="{2ED66FDA-7B51-4D5E-A3C8-A704596DBECA}" destId="{71A838A3-3A84-443E-BEEB-7BD0AAE2F416}" srcOrd="4" destOrd="0" presId="urn:microsoft.com/office/officeart/2005/8/layout/hProcess4"/>
    <dgm:cxn modelId="{D22328B1-1673-470A-980B-112BB13A87C9}" type="presParOf" srcId="{71A838A3-3A84-443E-BEEB-7BD0AAE2F416}" destId="{166B977E-0FC8-4A56-8D3A-57E9F41D944A}" srcOrd="0" destOrd="0" presId="urn:microsoft.com/office/officeart/2005/8/layout/hProcess4"/>
    <dgm:cxn modelId="{38259CE0-C6D3-44C9-A484-3616D082537C}" type="presParOf" srcId="{71A838A3-3A84-443E-BEEB-7BD0AAE2F416}" destId="{E5764E94-D84A-4249-8F72-EE9DDC60D365}" srcOrd="1" destOrd="0" presId="urn:microsoft.com/office/officeart/2005/8/layout/hProcess4"/>
    <dgm:cxn modelId="{7D45DD39-8879-4991-B921-2B5B9C4F63A2}" type="presParOf" srcId="{71A838A3-3A84-443E-BEEB-7BD0AAE2F416}" destId="{CF6334B1-84FF-4D15-96D1-FCC55B000411}" srcOrd="2" destOrd="0" presId="urn:microsoft.com/office/officeart/2005/8/layout/hProcess4"/>
    <dgm:cxn modelId="{5C906CA6-7803-49CA-85CF-1BE28017528E}" type="presParOf" srcId="{71A838A3-3A84-443E-BEEB-7BD0AAE2F416}" destId="{8E5E36CD-C856-4213-A15E-5868D193FEA8}" srcOrd="3" destOrd="0" presId="urn:microsoft.com/office/officeart/2005/8/layout/hProcess4"/>
    <dgm:cxn modelId="{C66F085D-B70D-4BD5-A1FE-FD7F8EF5603C}" type="presParOf" srcId="{71A838A3-3A84-443E-BEEB-7BD0AAE2F416}" destId="{8BFCC7C5-380D-45B5-8BB0-F1DCBEFB2D5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704DC-A594-4F81-9FEF-7F93665D1C5E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B8A6A0C-BEE4-48B1-84D4-DEDE4FF8D7F2}">
      <dgm:prSet phldrT="[Texto]" custT="1"/>
      <dgm:spPr/>
      <dgm:t>
        <a:bodyPr/>
        <a:lstStyle/>
        <a:p>
          <a:r>
            <a:rPr lang="es-CO" sz="2000" dirty="0"/>
            <a:t>Carpeta 4 Aletas</a:t>
          </a:r>
        </a:p>
      </dgm:t>
    </dgm:pt>
    <dgm:pt modelId="{3E87E3A2-4B53-45FC-87E9-8CD5AB911347}" type="parTrans" cxnId="{E62451D2-85C1-4195-BF08-E717B2F2CB3B}">
      <dgm:prSet/>
      <dgm:spPr/>
      <dgm:t>
        <a:bodyPr/>
        <a:lstStyle/>
        <a:p>
          <a:endParaRPr lang="es-CO"/>
        </a:p>
      </dgm:t>
    </dgm:pt>
    <dgm:pt modelId="{2773A12C-AD45-4FEB-8342-79EB079337E6}" type="sibTrans" cxnId="{E62451D2-85C1-4195-BF08-E717B2F2CB3B}">
      <dgm:prSet/>
      <dgm:spPr/>
      <dgm:t>
        <a:bodyPr/>
        <a:lstStyle/>
        <a:p>
          <a:endParaRPr lang="es-CO"/>
        </a:p>
      </dgm:t>
    </dgm:pt>
    <dgm:pt modelId="{BA9A0884-4DB7-4FBD-99AF-642F8993153D}">
      <dgm:prSet phldrT="[Texto]" custT="1"/>
      <dgm:spPr/>
      <dgm:t>
        <a:bodyPr/>
        <a:lstStyle/>
        <a:p>
          <a:r>
            <a:rPr lang="es-CO" sz="1800" dirty="0"/>
            <a:t>Carpeta </a:t>
          </a:r>
          <a:r>
            <a:rPr lang="es-CO" sz="1800" dirty="0" err="1"/>
            <a:t>desacificada</a:t>
          </a:r>
          <a:r>
            <a:rPr lang="es-CO" sz="1800" dirty="0"/>
            <a:t> </a:t>
          </a:r>
          <a:r>
            <a:rPr lang="es-CO" sz="1800" dirty="0" err="1"/>
            <a:t>legajadora</a:t>
          </a:r>
          <a:r>
            <a:rPr lang="es-CO" sz="1800" dirty="0"/>
            <a:t> 2 tapas</a:t>
          </a:r>
        </a:p>
      </dgm:t>
    </dgm:pt>
    <dgm:pt modelId="{ADE26383-D81F-4C17-85A7-D091D93E6879}" type="parTrans" cxnId="{6E1F52D2-7A5A-4F51-845E-D8307CC8E6CD}">
      <dgm:prSet/>
      <dgm:spPr/>
      <dgm:t>
        <a:bodyPr/>
        <a:lstStyle/>
        <a:p>
          <a:endParaRPr lang="es-CO"/>
        </a:p>
      </dgm:t>
    </dgm:pt>
    <dgm:pt modelId="{0A80F2E8-FC0C-4EE8-ABF3-FABD922D4D46}" type="sibTrans" cxnId="{6E1F52D2-7A5A-4F51-845E-D8307CC8E6CD}">
      <dgm:prSet/>
      <dgm:spPr/>
      <dgm:t>
        <a:bodyPr/>
        <a:lstStyle/>
        <a:p>
          <a:endParaRPr lang="es-CO"/>
        </a:p>
      </dgm:t>
    </dgm:pt>
    <dgm:pt modelId="{574A2ECC-EDAF-4112-8E2B-914BCC95E123}" type="pres">
      <dgm:prSet presAssocID="{B24704DC-A594-4F81-9FEF-7F93665D1C5E}" presName="Name0" presStyleCnt="0">
        <dgm:presLayoutVars>
          <dgm:dir/>
        </dgm:presLayoutVars>
      </dgm:prSet>
      <dgm:spPr/>
    </dgm:pt>
    <dgm:pt modelId="{7585C4C8-90DD-4E37-B122-85972D1EA0EE}" type="pres">
      <dgm:prSet presAssocID="{2B8A6A0C-BEE4-48B1-84D4-DEDE4FF8D7F2}" presName="composite" presStyleCnt="0"/>
      <dgm:spPr/>
    </dgm:pt>
    <dgm:pt modelId="{441F6B28-D724-4975-BA42-C32073A62B72}" type="pres">
      <dgm:prSet presAssocID="{2B8A6A0C-BEE4-48B1-84D4-DEDE4FF8D7F2}" presName="rect2" presStyleLbl="revTx" presStyleIdx="0" presStyleCnt="2">
        <dgm:presLayoutVars>
          <dgm:bulletEnabled val="1"/>
        </dgm:presLayoutVars>
      </dgm:prSet>
      <dgm:spPr/>
    </dgm:pt>
    <dgm:pt modelId="{3A559993-FB87-47FC-8AEE-529C2D3B5815}" type="pres">
      <dgm:prSet presAssocID="{2B8A6A0C-BEE4-48B1-84D4-DEDE4FF8D7F2}" presName="rect1" presStyleLbl="align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FAC036-21B4-46D6-9F9F-298FFCF0C86F}" type="pres">
      <dgm:prSet presAssocID="{2773A12C-AD45-4FEB-8342-79EB079337E6}" presName="sibTrans" presStyleCnt="0"/>
      <dgm:spPr/>
    </dgm:pt>
    <dgm:pt modelId="{B4CDE029-645C-41CE-AF2A-AD9EC1FE0EC7}" type="pres">
      <dgm:prSet presAssocID="{BA9A0884-4DB7-4FBD-99AF-642F8993153D}" presName="composite" presStyleCnt="0"/>
      <dgm:spPr/>
    </dgm:pt>
    <dgm:pt modelId="{2A158CF8-DD7E-4234-95DC-25D5265F1744}" type="pres">
      <dgm:prSet presAssocID="{BA9A0884-4DB7-4FBD-99AF-642F8993153D}" presName="rect2" presStyleLbl="revTx" presStyleIdx="1" presStyleCnt="2" custScaleX="129249">
        <dgm:presLayoutVars>
          <dgm:bulletEnabled val="1"/>
        </dgm:presLayoutVars>
      </dgm:prSet>
      <dgm:spPr/>
    </dgm:pt>
    <dgm:pt modelId="{99837F5A-34FC-4CBE-AD86-39A68B0121D3}" type="pres">
      <dgm:prSet presAssocID="{BA9A0884-4DB7-4FBD-99AF-642F8993153D}" presName="rect1" presStyleLbl="align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B2FB12D-FCB4-4694-B777-07247EECAA25}" type="presOf" srcId="{BA9A0884-4DB7-4FBD-99AF-642F8993153D}" destId="{2A158CF8-DD7E-4234-95DC-25D5265F1744}" srcOrd="0" destOrd="0" presId="urn:microsoft.com/office/officeart/2008/layout/PictureGrid"/>
    <dgm:cxn modelId="{ADD44A8F-1B14-410E-B74F-69152EEBBAD9}" type="presOf" srcId="{2B8A6A0C-BEE4-48B1-84D4-DEDE4FF8D7F2}" destId="{441F6B28-D724-4975-BA42-C32073A62B72}" srcOrd="0" destOrd="0" presId="urn:microsoft.com/office/officeart/2008/layout/PictureGrid"/>
    <dgm:cxn modelId="{5C2696C1-C328-49E5-9028-84D69EFC3878}" type="presOf" srcId="{B24704DC-A594-4F81-9FEF-7F93665D1C5E}" destId="{574A2ECC-EDAF-4112-8E2B-914BCC95E123}" srcOrd="0" destOrd="0" presId="urn:microsoft.com/office/officeart/2008/layout/PictureGrid"/>
    <dgm:cxn modelId="{E62451D2-85C1-4195-BF08-E717B2F2CB3B}" srcId="{B24704DC-A594-4F81-9FEF-7F93665D1C5E}" destId="{2B8A6A0C-BEE4-48B1-84D4-DEDE4FF8D7F2}" srcOrd="0" destOrd="0" parTransId="{3E87E3A2-4B53-45FC-87E9-8CD5AB911347}" sibTransId="{2773A12C-AD45-4FEB-8342-79EB079337E6}"/>
    <dgm:cxn modelId="{6E1F52D2-7A5A-4F51-845E-D8307CC8E6CD}" srcId="{B24704DC-A594-4F81-9FEF-7F93665D1C5E}" destId="{BA9A0884-4DB7-4FBD-99AF-642F8993153D}" srcOrd="1" destOrd="0" parTransId="{ADE26383-D81F-4C17-85A7-D091D93E6879}" sibTransId="{0A80F2E8-FC0C-4EE8-ABF3-FABD922D4D46}"/>
    <dgm:cxn modelId="{25E35358-3CEC-41EF-9F01-9B6F6B6FD32C}" type="presParOf" srcId="{574A2ECC-EDAF-4112-8E2B-914BCC95E123}" destId="{7585C4C8-90DD-4E37-B122-85972D1EA0EE}" srcOrd="0" destOrd="0" presId="urn:microsoft.com/office/officeart/2008/layout/PictureGrid"/>
    <dgm:cxn modelId="{1538E5C3-76EE-4B5E-BD12-AE4EDB6CF294}" type="presParOf" srcId="{7585C4C8-90DD-4E37-B122-85972D1EA0EE}" destId="{441F6B28-D724-4975-BA42-C32073A62B72}" srcOrd="0" destOrd="0" presId="urn:microsoft.com/office/officeart/2008/layout/PictureGrid"/>
    <dgm:cxn modelId="{D76E23A4-5973-41A1-B08D-89A5F48BADEC}" type="presParOf" srcId="{7585C4C8-90DD-4E37-B122-85972D1EA0EE}" destId="{3A559993-FB87-47FC-8AEE-529C2D3B5815}" srcOrd="1" destOrd="0" presId="urn:microsoft.com/office/officeart/2008/layout/PictureGrid"/>
    <dgm:cxn modelId="{A73C4BB7-28D0-4974-895E-0D7A06F4779F}" type="presParOf" srcId="{574A2ECC-EDAF-4112-8E2B-914BCC95E123}" destId="{AEFAC036-21B4-46D6-9F9F-298FFCF0C86F}" srcOrd="1" destOrd="0" presId="urn:microsoft.com/office/officeart/2008/layout/PictureGrid"/>
    <dgm:cxn modelId="{E0F43D66-E91E-4DF3-BBA1-888C1A591497}" type="presParOf" srcId="{574A2ECC-EDAF-4112-8E2B-914BCC95E123}" destId="{B4CDE029-645C-41CE-AF2A-AD9EC1FE0EC7}" srcOrd="2" destOrd="0" presId="urn:microsoft.com/office/officeart/2008/layout/PictureGrid"/>
    <dgm:cxn modelId="{D0148461-4EB7-4107-9004-9D1D6FFC42D0}" type="presParOf" srcId="{B4CDE029-645C-41CE-AF2A-AD9EC1FE0EC7}" destId="{2A158CF8-DD7E-4234-95DC-25D5265F1744}" srcOrd="0" destOrd="0" presId="urn:microsoft.com/office/officeart/2008/layout/PictureGrid"/>
    <dgm:cxn modelId="{D3DC9F38-75B1-44A2-BDDF-B63F9CD9BF62}" type="presParOf" srcId="{B4CDE029-645C-41CE-AF2A-AD9EC1FE0EC7}" destId="{99837F5A-34FC-4CBE-AD86-39A68B0121D3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CA0A8-95D5-43AC-91E7-28CB6F68CD59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1064FDA-D202-4099-94CF-C5C699272F2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Ordenación de documentos</a:t>
          </a:r>
        </a:p>
      </dgm:t>
    </dgm:pt>
    <dgm:pt modelId="{D9E941D4-746D-4D67-B21A-0DFAFEA8BB4D}" type="parTrans" cxnId="{8C9045E7-2900-41AA-B3C8-879A6D5EF230}">
      <dgm:prSet/>
      <dgm:spPr/>
      <dgm:t>
        <a:bodyPr/>
        <a:lstStyle/>
        <a:p>
          <a:endParaRPr lang="es-CO"/>
        </a:p>
      </dgm:t>
    </dgm:pt>
    <dgm:pt modelId="{9D013694-F095-4ADA-8E8E-50B794E0502C}" type="sibTrans" cxnId="{8C9045E7-2900-41AA-B3C8-879A6D5EF230}">
      <dgm:prSet/>
      <dgm:spPr/>
      <dgm:t>
        <a:bodyPr/>
        <a:lstStyle/>
        <a:p>
          <a:endParaRPr lang="es-CO"/>
        </a:p>
      </dgm:t>
    </dgm:pt>
    <dgm:pt modelId="{061DB8FE-259C-409E-9E33-0FFD5ECA401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Aplicación del sistema de ordenación acordado</a:t>
          </a:r>
        </a:p>
      </dgm:t>
    </dgm:pt>
    <dgm:pt modelId="{D6236461-418B-4312-B940-934339AAE5D3}" type="parTrans" cxnId="{C221A7EF-E7B1-4506-AB16-9A0AD8AF6A5B}">
      <dgm:prSet/>
      <dgm:spPr/>
      <dgm:t>
        <a:bodyPr/>
        <a:lstStyle/>
        <a:p>
          <a:endParaRPr lang="es-CO"/>
        </a:p>
      </dgm:t>
    </dgm:pt>
    <dgm:pt modelId="{2D894E18-D4AA-4B3C-99A4-AB56BE51E079}" type="sibTrans" cxnId="{C221A7EF-E7B1-4506-AB16-9A0AD8AF6A5B}">
      <dgm:prSet/>
      <dgm:spPr/>
      <dgm:t>
        <a:bodyPr/>
        <a:lstStyle/>
        <a:p>
          <a:endParaRPr lang="es-CO"/>
        </a:p>
      </dgm:t>
    </dgm:pt>
    <dgm:pt modelId="{60E27EBC-9CCD-43BF-A2ED-58B2EC6B2E6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Valoración primaria</a:t>
          </a:r>
        </a:p>
      </dgm:t>
    </dgm:pt>
    <dgm:pt modelId="{0038F601-70B0-4FF8-AEA3-5E37D2CD8906}" type="parTrans" cxnId="{3A78430A-B299-4034-B62A-6D5EDF84D6BC}">
      <dgm:prSet/>
      <dgm:spPr/>
      <dgm:t>
        <a:bodyPr/>
        <a:lstStyle/>
        <a:p>
          <a:endParaRPr lang="es-CO"/>
        </a:p>
      </dgm:t>
    </dgm:pt>
    <dgm:pt modelId="{D8CCD3AF-5D68-4FC5-AF1D-D171EB7C67C5}" type="sibTrans" cxnId="{3A78430A-B299-4034-B62A-6D5EDF84D6BC}">
      <dgm:prSet/>
      <dgm:spPr/>
      <dgm:t>
        <a:bodyPr/>
        <a:lstStyle/>
        <a:p>
          <a:endParaRPr lang="es-CO"/>
        </a:p>
      </dgm:t>
    </dgm:pt>
    <dgm:pt modelId="{F6D7800D-7D2F-44EF-A950-5BB44DA5636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Foliación de documentos</a:t>
          </a:r>
        </a:p>
      </dgm:t>
    </dgm:pt>
    <dgm:pt modelId="{6A7A9FBD-DB95-4073-B2DB-49ABFC5178DB}" type="parTrans" cxnId="{F24BD06A-6C97-461A-817A-19D1594D7FBF}">
      <dgm:prSet/>
      <dgm:spPr/>
      <dgm:t>
        <a:bodyPr/>
        <a:lstStyle/>
        <a:p>
          <a:endParaRPr lang="es-CO"/>
        </a:p>
      </dgm:t>
    </dgm:pt>
    <dgm:pt modelId="{1A4D1E99-C454-476C-B146-2D99CDAF4A2D}" type="sibTrans" cxnId="{F24BD06A-6C97-461A-817A-19D1594D7FBF}">
      <dgm:prSet/>
      <dgm:spPr/>
      <dgm:t>
        <a:bodyPr/>
        <a:lstStyle/>
        <a:p>
          <a:endParaRPr lang="es-CO"/>
        </a:p>
      </dgm:t>
    </dgm:pt>
    <dgm:pt modelId="{2117287C-C6AF-4FE5-851E-2D2F9555D8A4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Organización de expedientes</a:t>
          </a:r>
        </a:p>
      </dgm:t>
    </dgm:pt>
    <dgm:pt modelId="{E3F83D24-9BFA-421C-B98A-50B81E667A08}" type="parTrans" cxnId="{4C8341AC-7806-4071-AFB2-BF6D966404D9}">
      <dgm:prSet/>
      <dgm:spPr/>
      <dgm:t>
        <a:bodyPr/>
        <a:lstStyle/>
        <a:p>
          <a:endParaRPr lang="es-CO"/>
        </a:p>
      </dgm:t>
    </dgm:pt>
    <dgm:pt modelId="{FA3A77BB-0155-4284-82D9-B92C1A01A784}" type="sibTrans" cxnId="{4C8341AC-7806-4071-AFB2-BF6D966404D9}">
      <dgm:prSet/>
      <dgm:spPr/>
      <dgm:t>
        <a:bodyPr/>
        <a:lstStyle/>
        <a:p>
          <a:endParaRPr lang="es-CO"/>
        </a:p>
      </dgm:t>
    </dgm:pt>
    <dgm:pt modelId="{1CBD83CA-B134-4657-B7EA-4B242942D8E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Archivo de gestión</a:t>
          </a:r>
        </a:p>
      </dgm:t>
    </dgm:pt>
    <dgm:pt modelId="{5C7D5A54-9E8A-46CF-A488-D286DBCAE257}" type="parTrans" cxnId="{B7720494-61EF-4836-8BBF-D5A55066C5CF}">
      <dgm:prSet/>
      <dgm:spPr/>
      <dgm:t>
        <a:bodyPr/>
        <a:lstStyle/>
        <a:p>
          <a:endParaRPr lang="es-CO"/>
        </a:p>
      </dgm:t>
    </dgm:pt>
    <dgm:pt modelId="{2267C214-7CB4-4694-AE28-BC73C586FF9C}" type="sibTrans" cxnId="{B7720494-61EF-4836-8BBF-D5A55066C5CF}">
      <dgm:prSet/>
      <dgm:spPr/>
      <dgm:t>
        <a:bodyPr/>
        <a:lstStyle/>
        <a:p>
          <a:endParaRPr lang="es-CO"/>
        </a:p>
      </dgm:t>
    </dgm:pt>
    <dgm:pt modelId="{6C0A8DBA-0006-47F6-8955-72924E8C0436}" type="pres">
      <dgm:prSet presAssocID="{2BDCA0A8-95D5-43AC-91E7-28CB6F68CD59}" presName="linear" presStyleCnt="0">
        <dgm:presLayoutVars>
          <dgm:dir/>
          <dgm:animLvl val="lvl"/>
          <dgm:resizeHandles val="exact"/>
        </dgm:presLayoutVars>
      </dgm:prSet>
      <dgm:spPr/>
    </dgm:pt>
    <dgm:pt modelId="{EA91DBF1-B328-40BE-89EC-F52E99857AA4}" type="pres">
      <dgm:prSet presAssocID="{21064FDA-D202-4099-94CF-C5C699272F20}" presName="parentLin" presStyleCnt="0"/>
      <dgm:spPr/>
    </dgm:pt>
    <dgm:pt modelId="{C4F64A0C-0379-4776-B3F9-0E08DDA5FACC}" type="pres">
      <dgm:prSet presAssocID="{21064FDA-D202-4099-94CF-C5C699272F20}" presName="parentLeftMargin" presStyleLbl="node1" presStyleIdx="0" presStyleCnt="6"/>
      <dgm:spPr/>
    </dgm:pt>
    <dgm:pt modelId="{68F4E48F-1AD9-4ECA-B32E-D82A87D41BD4}" type="pres">
      <dgm:prSet presAssocID="{21064FDA-D202-4099-94CF-C5C699272F2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0F936B2-AF38-498D-83A8-06EA5BBBD349}" type="pres">
      <dgm:prSet presAssocID="{21064FDA-D202-4099-94CF-C5C699272F20}" presName="negativeSpace" presStyleCnt="0"/>
      <dgm:spPr/>
    </dgm:pt>
    <dgm:pt modelId="{2CC39CB1-728C-48CE-A04E-886EB5207544}" type="pres">
      <dgm:prSet presAssocID="{21064FDA-D202-4099-94CF-C5C699272F20}" presName="childText" presStyleLbl="conFgAcc1" presStyleIdx="0" presStyleCnt="6">
        <dgm:presLayoutVars>
          <dgm:bulletEnabled val="1"/>
        </dgm:presLayoutVars>
      </dgm:prSet>
      <dgm:spPr/>
    </dgm:pt>
    <dgm:pt modelId="{D8A99790-0E5D-4DC7-81D5-C0471C544F0F}" type="pres">
      <dgm:prSet presAssocID="{9D013694-F095-4ADA-8E8E-50B794E0502C}" presName="spaceBetweenRectangles" presStyleCnt="0"/>
      <dgm:spPr/>
    </dgm:pt>
    <dgm:pt modelId="{2586C0ED-EE23-4DE2-9585-88C976D03772}" type="pres">
      <dgm:prSet presAssocID="{061DB8FE-259C-409E-9E33-0FFD5ECA4010}" presName="parentLin" presStyleCnt="0"/>
      <dgm:spPr/>
    </dgm:pt>
    <dgm:pt modelId="{5065586F-2C5C-424E-9091-2C06181D6092}" type="pres">
      <dgm:prSet presAssocID="{061DB8FE-259C-409E-9E33-0FFD5ECA4010}" presName="parentLeftMargin" presStyleLbl="node1" presStyleIdx="0" presStyleCnt="6"/>
      <dgm:spPr/>
    </dgm:pt>
    <dgm:pt modelId="{54853943-47F4-45AF-83EE-4051940FD7CE}" type="pres">
      <dgm:prSet presAssocID="{061DB8FE-259C-409E-9E33-0FFD5ECA401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97A276A-A2F0-4B64-A3FD-F8BCF7473991}" type="pres">
      <dgm:prSet presAssocID="{061DB8FE-259C-409E-9E33-0FFD5ECA4010}" presName="negativeSpace" presStyleCnt="0"/>
      <dgm:spPr/>
    </dgm:pt>
    <dgm:pt modelId="{3480F1AF-2DCE-4450-BFEA-63003A9FCE61}" type="pres">
      <dgm:prSet presAssocID="{061DB8FE-259C-409E-9E33-0FFD5ECA4010}" presName="childText" presStyleLbl="conFgAcc1" presStyleIdx="1" presStyleCnt="6">
        <dgm:presLayoutVars>
          <dgm:bulletEnabled val="1"/>
        </dgm:presLayoutVars>
      </dgm:prSet>
      <dgm:spPr/>
    </dgm:pt>
    <dgm:pt modelId="{93078474-ABDA-4406-A387-4AE3CFD940B6}" type="pres">
      <dgm:prSet presAssocID="{2D894E18-D4AA-4B3C-99A4-AB56BE51E079}" presName="spaceBetweenRectangles" presStyleCnt="0"/>
      <dgm:spPr/>
    </dgm:pt>
    <dgm:pt modelId="{94474934-F3F1-4358-B1FC-48DEAC94C822}" type="pres">
      <dgm:prSet presAssocID="{60E27EBC-9CCD-43BF-A2ED-58B2EC6B2E60}" presName="parentLin" presStyleCnt="0"/>
      <dgm:spPr/>
    </dgm:pt>
    <dgm:pt modelId="{CF487351-0811-41D4-A35C-92F0D6238A72}" type="pres">
      <dgm:prSet presAssocID="{60E27EBC-9CCD-43BF-A2ED-58B2EC6B2E60}" presName="parentLeftMargin" presStyleLbl="node1" presStyleIdx="1" presStyleCnt="6"/>
      <dgm:spPr/>
    </dgm:pt>
    <dgm:pt modelId="{4F3B62BD-6773-4F19-96CC-2E9130BE8EBB}" type="pres">
      <dgm:prSet presAssocID="{60E27EBC-9CCD-43BF-A2ED-58B2EC6B2E6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051B274-E654-498E-8E2B-9D9F1A0AF325}" type="pres">
      <dgm:prSet presAssocID="{60E27EBC-9CCD-43BF-A2ED-58B2EC6B2E60}" presName="negativeSpace" presStyleCnt="0"/>
      <dgm:spPr/>
    </dgm:pt>
    <dgm:pt modelId="{A8425A4B-8006-4275-8491-20D731E231EF}" type="pres">
      <dgm:prSet presAssocID="{60E27EBC-9CCD-43BF-A2ED-58B2EC6B2E60}" presName="childText" presStyleLbl="conFgAcc1" presStyleIdx="2" presStyleCnt="6">
        <dgm:presLayoutVars>
          <dgm:bulletEnabled val="1"/>
        </dgm:presLayoutVars>
      </dgm:prSet>
      <dgm:spPr/>
    </dgm:pt>
    <dgm:pt modelId="{B5B48CC6-83B8-40B8-984E-47AD4AC4870B}" type="pres">
      <dgm:prSet presAssocID="{D8CCD3AF-5D68-4FC5-AF1D-D171EB7C67C5}" presName="spaceBetweenRectangles" presStyleCnt="0"/>
      <dgm:spPr/>
    </dgm:pt>
    <dgm:pt modelId="{0487000F-D2CE-401B-A4B1-3C5DC85DC4FA}" type="pres">
      <dgm:prSet presAssocID="{F6D7800D-7D2F-44EF-A950-5BB44DA56360}" presName="parentLin" presStyleCnt="0"/>
      <dgm:spPr/>
    </dgm:pt>
    <dgm:pt modelId="{4B1B70B2-17BB-460C-960B-07D3AB064B6D}" type="pres">
      <dgm:prSet presAssocID="{F6D7800D-7D2F-44EF-A950-5BB44DA56360}" presName="parentLeftMargin" presStyleLbl="node1" presStyleIdx="2" presStyleCnt="6"/>
      <dgm:spPr/>
    </dgm:pt>
    <dgm:pt modelId="{3F443BBC-5059-4D72-B4E5-A98F94BEE9EC}" type="pres">
      <dgm:prSet presAssocID="{F6D7800D-7D2F-44EF-A950-5BB44DA563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8A3F6E0-68EF-4AB6-8937-A36DA04DDBC6}" type="pres">
      <dgm:prSet presAssocID="{F6D7800D-7D2F-44EF-A950-5BB44DA56360}" presName="negativeSpace" presStyleCnt="0"/>
      <dgm:spPr/>
    </dgm:pt>
    <dgm:pt modelId="{C879D148-1A04-4657-B274-12339B1CDDCC}" type="pres">
      <dgm:prSet presAssocID="{F6D7800D-7D2F-44EF-A950-5BB44DA56360}" presName="childText" presStyleLbl="conFgAcc1" presStyleIdx="3" presStyleCnt="6">
        <dgm:presLayoutVars>
          <dgm:bulletEnabled val="1"/>
        </dgm:presLayoutVars>
      </dgm:prSet>
      <dgm:spPr/>
    </dgm:pt>
    <dgm:pt modelId="{A30BDD6C-26E1-497E-8F79-F2CCDEB43F32}" type="pres">
      <dgm:prSet presAssocID="{1A4D1E99-C454-476C-B146-2D99CDAF4A2D}" presName="spaceBetweenRectangles" presStyleCnt="0"/>
      <dgm:spPr/>
    </dgm:pt>
    <dgm:pt modelId="{ADF26FD1-9163-45ED-9609-B64822E5E6D7}" type="pres">
      <dgm:prSet presAssocID="{2117287C-C6AF-4FE5-851E-2D2F9555D8A4}" presName="parentLin" presStyleCnt="0"/>
      <dgm:spPr/>
    </dgm:pt>
    <dgm:pt modelId="{173BFDEA-A109-4607-ACE5-D588D3CFFD5A}" type="pres">
      <dgm:prSet presAssocID="{2117287C-C6AF-4FE5-851E-2D2F9555D8A4}" presName="parentLeftMargin" presStyleLbl="node1" presStyleIdx="3" presStyleCnt="6"/>
      <dgm:spPr/>
    </dgm:pt>
    <dgm:pt modelId="{F7C3D551-D732-4E4E-BB60-D0ACE5D12051}" type="pres">
      <dgm:prSet presAssocID="{2117287C-C6AF-4FE5-851E-2D2F9555D8A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0FF71DF-05BA-4D98-B6DD-1AF8337FFDED}" type="pres">
      <dgm:prSet presAssocID="{2117287C-C6AF-4FE5-851E-2D2F9555D8A4}" presName="negativeSpace" presStyleCnt="0"/>
      <dgm:spPr/>
    </dgm:pt>
    <dgm:pt modelId="{D3C3C57C-CAED-419C-A49D-BB798079E772}" type="pres">
      <dgm:prSet presAssocID="{2117287C-C6AF-4FE5-851E-2D2F9555D8A4}" presName="childText" presStyleLbl="conFgAcc1" presStyleIdx="4" presStyleCnt="6">
        <dgm:presLayoutVars>
          <dgm:bulletEnabled val="1"/>
        </dgm:presLayoutVars>
      </dgm:prSet>
      <dgm:spPr/>
    </dgm:pt>
    <dgm:pt modelId="{CED74E39-85E0-4D7A-8F2E-73AC214DF9A3}" type="pres">
      <dgm:prSet presAssocID="{FA3A77BB-0155-4284-82D9-B92C1A01A784}" presName="spaceBetweenRectangles" presStyleCnt="0"/>
      <dgm:spPr/>
    </dgm:pt>
    <dgm:pt modelId="{4D705276-846B-41E8-95AD-A8331CBDC3E0}" type="pres">
      <dgm:prSet presAssocID="{1CBD83CA-B134-4657-B7EA-4B242942D8E0}" presName="parentLin" presStyleCnt="0"/>
      <dgm:spPr/>
    </dgm:pt>
    <dgm:pt modelId="{C29B2F6D-F947-475A-B81E-79051D0B2363}" type="pres">
      <dgm:prSet presAssocID="{1CBD83CA-B134-4657-B7EA-4B242942D8E0}" presName="parentLeftMargin" presStyleLbl="node1" presStyleIdx="4" presStyleCnt="6"/>
      <dgm:spPr/>
    </dgm:pt>
    <dgm:pt modelId="{4FC5F2C5-8D41-4124-9EC6-CC775927A874}" type="pres">
      <dgm:prSet presAssocID="{1CBD83CA-B134-4657-B7EA-4B242942D8E0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6692D36-ABCE-4B35-A985-E89A29A7AB63}" type="pres">
      <dgm:prSet presAssocID="{1CBD83CA-B134-4657-B7EA-4B242942D8E0}" presName="negativeSpace" presStyleCnt="0"/>
      <dgm:spPr/>
    </dgm:pt>
    <dgm:pt modelId="{1898BED9-9151-4C38-A466-65D80CE67429}" type="pres">
      <dgm:prSet presAssocID="{1CBD83CA-B134-4657-B7EA-4B242942D8E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A78430A-B299-4034-B62A-6D5EDF84D6BC}" srcId="{2BDCA0A8-95D5-43AC-91E7-28CB6F68CD59}" destId="{60E27EBC-9CCD-43BF-A2ED-58B2EC6B2E60}" srcOrd="2" destOrd="0" parTransId="{0038F601-70B0-4FF8-AEA3-5E37D2CD8906}" sibTransId="{D8CCD3AF-5D68-4FC5-AF1D-D171EB7C67C5}"/>
    <dgm:cxn modelId="{666E2E1A-649A-415E-A25E-A5D17C073139}" type="presOf" srcId="{60E27EBC-9CCD-43BF-A2ED-58B2EC6B2E60}" destId="{CF487351-0811-41D4-A35C-92F0D6238A72}" srcOrd="0" destOrd="0" presId="urn:microsoft.com/office/officeart/2005/8/layout/list1"/>
    <dgm:cxn modelId="{267D9720-3505-49B3-B6F4-7F43E268D441}" type="presOf" srcId="{1CBD83CA-B134-4657-B7EA-4B242942D8E0}" destId="{4FC5F2C5-8D41-4124-9EC6-CC775927A874}" srcOrd="1" destOrd="0" presId="urn:microsoft.com/office/officeart/2005/8/layout/list1"/>
    <dgm:cxn modelId="{5970F428-6C27-49F9-A7D0-DBD8C3DBC721}" type="presOf" srcId="{F6D7800D-7D2F-44EF-A950-5BB44DA56360}" destId="{3F443BBC-5059-4D72-B4E5-A98F94BEE9EC}" srcOrd="1" destOrd="0" presId="urn:microsoft.com/office/officeart/2005/8/layout/list1"/>
    <dgm:cxn modelId="{2E68983C-665F-4B96-BBF7-49712CE74C41}" type="presOf" srcId="{F6D7800D-7D2F-44EF-A950-5BB44DA56360}" destId="{4B1B70B2-17BB-460C-960B-07D3AB064B6D}" srcOrd="0" destOrd="0" presId="urn:microsoft.com/office/officeart/2005/8/layout/list1"/>
    <dgm:cxn modelId="{7454303F-2DFD-4882-9D6D-8E13A2BFD096}" type="presOf" srcId="{1CBD83CA-B134-4657-B7EA-4B242942D8E0}" destId="{C29B2F6D-F947-475A-B81E-79051D0B2363}" srcOrd="0" destOrd="0" presId="urn:microsoft.com/office/officeart/2005/8/layout/list1"/>
    <dgm:cxn modelId="{147AE05D-A0BD-4C0C-8F2C-5E7E09136315}" type="presOf" srcId="{60E27EBC-9CCD-43BF-A2ED-58B2EC6B2E60}" destId="{4F3B62BD-6773-4F19-96CC-2E9130BE8EBB}" srcOrd="1" destOrd="0" presId="urn:microsoft.com/office/officeart/2005/8/layout/list1"/>
    <dgm:cxn modelId="{E9AB9364-0B3A-4014-B92A-125001A644C5}" type="presOf" srcId="{2117287C-C6AF-4FE5-851E-2D2F9555D8A4}" destId="{F7C3D551-D732-4E4E-BB60-D0ACE5D12051}" srcOrd="1" destOrd="0" presId="urn:microsoft.com/office/officeart/2005/8/layout/list1"/>
    <dgm:cxn modelId="{F24BD06A-6C97-461A-817A-19D1594D7FBF}" srcId="{2BDCA0A8-95D5-43AC-91E7-28CB6F68CD59}" destId="{F6D7800D-7D2F-44EF-A950-5BB44DA56360}" srcOrd="3" destOrd="0" parTransId="{6A7A9FBD-DB95-4073-B2DB-49ABFC5178DB}" sibTransId="{1A4D1E99-C454-476C-B146-2D99CDAF4A2D}"/>
    <dgm:cxn modelId="{B7720494-61EF-4836-8BBF-D5A55066C5CF}" srcId="{2BDCA0A8-95D5-43AC-91E7-28CB6F68CD59}" destId="{1CBD83CA-B134-4657-B7EA-4B242942D8E0}" srcOrd="5" destOrd="0" parTransId="{5C7D5A54-9E8A-46CF-A488-D286DBCAE257}" sibTransId="{2267C214-7CB4-4694-AE28-BC73C586FF9C}"/>
    <dgm:cxn modelId="{A0F33B95-9337-4049-9553-049A3CDD34C5}" type="presOf" srcId="{2117287C-C6AF-4FE5-851E-2D2F9555D8A4}" destId="{173BFDEA-A109-4607-ACE5-D588D3CFFD5A}" srcOrd="0" destOrd="0" presId="urn:microsoft.com/office/officeart/2005/8/layout/list1"/>
    <dgm:cxn modelId="{FBD6F79E-6AFC-4CEF-A05B-105F5ADC2707}" type="presOf" srcId="{21064FDA-D202-4099-94CF-C5C699272F20}" destId="{68F4E48F-1AD9-4ECA-B32E-D82A87D41BD4}" srcOrd="1" destOrd="0" presId="urn:microsoft.com/office/officeart/2005/8/layout/list1"/>
    <dgm:cxn modelId="{8E4F04A6-F2FF-40CE-98FF-2A8B28B514CC}" type="presOf" srcId="{21064FDA-D202-4099-94CF-C5C699272F20}" destId="{C4F64A0C-0379-4776-B3F9-0E08DDA5FACC}" srcOrd="0" destOrd="0" presId="urn:microsoft.com/office/officeart/2005/8/layout/list1"/>
    <dgm:cxn modelId="{4C8341AC-7806-4071-AFB2-BF6D966404D9}" srcId="{2BDCA0A8-95D5-43AC-91E7-28CB6F68CD59}" destId="{2117287C-C6AF-4FE5-851E-2D2F9555D8A4}" srcOrd="4" destOrd="0" parTransId="{E3F83D24-9BFA-421C-B98A-50B81E667A08}" sibTransId="{FA3A77BB-0155-4284-82D9-B92C1A01A784}"/>
    <dgm:cxn modelId="{07178EBE-3421-41AB-B79E-97D9E999EBAD}" type="presOf" srcId="{2BDCA0A8-95D5-43AC-91E7-28CB6F68CD59}" destId="{6C0A8DBA-0006-47F6-8955-72924E8C0436}" srcOrd="0" destOrd="0" presId="urn:microsoft.com/office/officeart/2005/8/layout/list1"/>
    <dgm:cxn modelId="{84F89BD5-132D-4A45-BDE8-80A07C66D850}" type="presOf" srcId="{061DB8FE-259C-409E-9E33-0FFD5ECA4010}" destId="{54853943-47F4-45AF-83EE-4051940FD7CE}" srcOrd="1" destOrd="0" presId="urn:microsoft.com/office/officeart/2005/8/layout/list1"/>
    <dgm:cxn modelId="{8C9045E7-2900-41AA-B3C8-879A6D5EF230}" srcId="{2BDCA0A8-95D5-43AC-91E7-28CB6F68CD59}" destId="{21064FDA-D202-4099-94CF-C5C699272F20}" srcOrd="0" destOrd="0" parTransId="{D9E941D4-746D-4D67-B21A-0DFAFEA8BB4D}" sibTransId="{9D013694-F095-4ADA-8E8E-50B794E0502C}"/>
    <dgm:cxn modelId="{C221A7EF-E7B1-4506-AB16-9A0AD8AF6A5B}" srcId="{2BDCA0A8-95D5-43AC-91E7-28CB6F68CD59}" destId="{061DB8FE-259C-409E-9E33-0FFD5ECA4010}" srcOrd="1" destOrd="0" parTransId="{D6236461-418B-4312-B940-934339AAE5D3}" sibTransId="{2D894E18-D4AA-4B3C-99A4-AB56BE51E079}"/>
    <dgm:cxn modelId="{4E62BEFC-0297-4390-BE6D-8BFD64ED1331}" type="presOf" srcId="{061DB8FE-259C-409E-9E33-0FFD5ECA4010}" destId="{5065586F-2C5C-424E-9091-2C06181D6092}" srcOrd="0" destOrd="0" presId="urn:microsoft.com/office/officeart/2005/8/layout/list1"/>
    <dgm:cxn modelId="{3AF7A290-8B6E-4D2A-A955-78AC4963DAE4}" type="presParOf" srcId="{6C0A8DBA-0006-47F6-8955-72924E8C0436}" destId="{EA91DBF1-B328-40BE-89EC-F52E99857AA4}" srcOrd="0" destOrd="0" presId="urn:microsoft.com/office/officeart/2005/8/layout/list1"/>
    <dgm:cxn modelId="{6431FF6D-85F3-4443-A0E4-6F6D3F8884EA}" type="presParOf" srcId="{EA91DBF1-B328-40BE-89EC-F52E99857AA4}" destId="{C4F64A0C-0379-4776-B3F9-0E08DDA5FACC}" srcOrd="0" destOrd="0" presId="urn:microsoft.com/office/officeart/2005/8/layout/list1"/>
    <dgm:cxn modelId="{8348600C-FBB0-4190-A97B-F721DDACB05C}" type="presParOf" srcId="{EA91DBF1-B328-40BE-89EC-F52E99857AA4}" destId="{68F4E48F-1AD9-4ECA-B32E-D82A87D41BD4}" srcOrd="1" destOrd="0" presId="urn:microsoft.com/office/officeart/2005/8/layout/list1"/>
    <dgm:cxn modelId="{8489117B-59D1-4614-9515-975288DFAB65}" type="presParOf" srcId="{6C0A8DBA-0006-47F6-8955-72924E8C0436}" destId="{D0F936B2-AF38-498D-83A8-06EA5BBBD349}" srcOrd="1" destOrd="0" presId="urn:microsoft.com/office/officeart/2005/8/layout/list1"/>
    <dgm:cxn modelId="{69B31336-9553-48AA-B224-DEC438E70BEE}" type="presParOf" srcId="{6C0A8DBA-0006-47F6-8955-72924E8C0436}" destId="{2CC39CB1-728C-48CE-A04E-886EB5207544}" srcOrd="2" destOrd="0" presId="urn:microsoft.com/office/officeart/2005/8/layout/list1"/>
    <dgm:cxn modelId="{061C0AD8-E11C-49E2-8B4B-626C831483BB}" type="presParOf" srcId="{6C0A8DBA-0006-47F6-8955-72924E8C0436}" destId="{D8A99790-0E5D-4DC7-81D5-C0471C544F0F}" srcOrd="3" destOrd="0" presId="urn:microsoft.com/office/officeart/2005/8/layout/list1"/>
    <dgm:cxn modelId="{92B5AB2F-BAAF-4654-A31F-230F9C301BAB}" type="presParOf" srcId="{6C0A8DBA-0006-47F6-8955-72924E8C0436}" destId="{2586C0ED-EE23-4DE2-9585-88C976D03772}" srcOrd="4" destOrd="0" presId="urn:microsoft.com/office/officeart/2005/8/layout/list1"/>
    <dgm:cxn modelId="{A22FB551-9B95-4E5E-9218-687BE97D4043}" type="presParOf" srcId="{2586C0ED-EE23-4DE2-9585-88C976D03772}" destId="{5065586F-2C5C-424E-9091-2C06181D6092}" srcOrd="0" destOrd="0" presId="urn:microsoft.com/office/officeart/2005/8/layout/list1"/>
    <dgm:cxn modelId="{DE89AA47-D42F-4FA1-A3E9-11D5E5188CA1}" type="presParOf" srcId="{2586C0ED-EE23-4DE2-9585-88C976D03772}" destId="{54853943-47F4-45AF-83EE-4051940FD7CE}" srcOrd="1" destOrd="0" presId="urn:microsoft.com/office/officeart/2005/8/layout/list1"/>
    <dgm:cxn modelId="{24C5DF68-9FC1-4407-BF4D-B96FA66CEC99}" type="presParOf" srcId="{6C0A8DBA-0006-47F6-8955-72924E8C0436}" destId="{997A276A-A2F0-4B64-A3FD-F8BCF7473991}" srcOrd="5" destOrd="0" presId="urn:microsoft.com/office/officeart/2005/8/layout/list1"/>
    <dgm:cxn modelId="{BD6DB529-60ED-4489-A03B-02D54C7FFE18}" type="presParOf" srcId="{6C0A8DBA-0006-47F6-8955-72924E8C0436}" destId="{3480F1AF-2DCE-4450-BFEA-63003A9FCE61}" srcOrd="6" destOrd="0" presId="urn:microsoft.com/office/officeart/2005/8/layout/list1"/>
    <dgm:cxn modelId="{33996C5C-48A7-4A29-81B8-67854D2DB138}" type="presParOf" srcId="{6C0A8DBA-0006-47F6-8955-72924E8C0436}" destId="{93078474-ABDA-4406-A387-4AE3CFD940B6}" srcOrd="7" destOrd="0" presId="urn:microsoft.com/office/officeart/2005/8/layout/list1"/>
    <dgm:cxn modelId="{8E28C529-30EB-49AB-B9CA-6FC8BE647B7C}" type="presParOf" srcId="{6C0A8DBA-0006-47F6-8955-72924E8C0436}" destId="{94474934-F3F1-4358-B1FC-48DEAC94C822}" srcOrd="8" destOrd="0" presId="urn:microsoft.com/office/officeart/2005/8/layout/list1"/>
    <dgm:cxn modelId="{3C276DC0-15FB-415D-9D36-D46CF6E92873}" type="presParOf" srcId="{94474934-F3F1-4358-B1FC-48DEAC94C822}" destId="{CF487351-0811-41D4-A35C-92F0D6238A72}" srcOrd="0" destOrd="0" presId="urn:microsoft.com/office/officeart/2005/8/layout/list1"/>
    <dgm:cxn modelId="{B2106C72-FBCA-4C30-B21C-42CFA80A8539}" type="presParOf" srcId="{94474934-F3F1-4358-B1FC-48DEAC94C822}" destId="{4F3B62BD-6773-4F19-96CC-2E9130BE8EBB}" srcOrd="1" destOrd="0" presId="urn:microsoft.com/office/officeart/2005/8/layout/list1"/>
    <dgm:cxn modelId="{0873513E-D067-4E09-A51F-07291538C7E1}" type="presParOf" srcId="{6C0A8DBA-0006-47F6-8955-72924E8C0436}" destId="{3051B274-E654-498E-8E2B-9D9F1A0AF325}" srcOrd="9" destOrd="0" presId="urn:microsoft.com/office/officeart/2005/8/layout/list1"/>
    <dgm:cxn modelId="{1B25F617-73D3-4530-80A4-62147A75CA3B}" type="presParOf" srcId="{6C0A8DBA-0006-47F6-8955-72924E8C0436}" destId="{A8425A4B-8006-4275-8491-20D731E231EF}" srcOrd="10" destOrd="0" presId="urn:microsoft.com/office/officeart/2005/8/layout/list1"/>
    <dgm:cxn modelId="{BC06A0EF-1F8F-4DFF-8F66-1A4FD1D727EC}" type="presParOf" srcId="{6C0A8DBA-0006-47F6-8955-72924E8C0436}" destId="{B5B48CC6-83B8-40B8-984E-47AD4AC4870B}" srcOrd="11" destOrd="0" presId="urn:microsoft.com/office/officeart/2005/8/layout/list1"/>
    <dgm:cxn modelId="{88C0CFD8-36E4-414D-B26D-8FB72C08F28B}" type="presParOf" srcId="{6C0A8DBA-0006-47F6-8955-72924E8C0436}" destId="{0487000F-D2CE-401B-A4B1-3C5DC85DC4FA}" srcOrd="12" destOrd="0" presId="urn:microsoft.com/office/officeart/2005/8/layout/list1"/>
    <dgm:cxn modelId="{1BF93AAD-263B-423E-B97C-471B96A5F143}" type="presParOf" srcId="{0487000F-D2CE-401B-A4B1-3C5DC85DC4FA}" destId="{4B1B70B2-17BB-460C-960B-07D3AB064B6D}" srcOrd="0" destOrd="0" presId="urn:microsoft.com/office/officeart/2005/8/layout/list1"/>
    <dgm:cxn modelId="{61B91C8D-2004-483C-8725-073716C0D64D}" type="presParOf" srcId="{0487000F-D2CE-401B-A4B1-3C5DC85DC4FA}" destId="{3F443BBC-5059-4D72-B4E5-A98F94BEE9EC}" srcOrd="1" destOrd="0" presId="urn:microsoft.com/office/officeart/2005/8/layout/list1"/>
    <dgm:cxn modelId="{AAC1B63A-1604-41E6-A342-4B0F9A50698C}" type="presParOf" srcId="{6C0A8DBA-0006-47F6-8955-72924E8C0436}" destId="{48A3F6E0-68EF-4AB6-8937-A36DA04DDBC6}" srcOrd="13" destOrd="0" presId="urn:microsoft.com/office/officeart/2005/8/layout/list1"/>
    <dgm:cxn modelId="{E63B8D1A-33CF-49F1-AC07-BD16B2F14AFE}" type="presParOf" srcId="{6C0A8DBA-0006-47F6-8955-72924E8C0436}" destId="{C879D148-1A04-4657-B274-12339B1CDDCC}" srcOrd="14" destOrd="0" presId="urn:microsoft.com/office/officeart/2005/8/layout/list1"/>
    <dgm:cxn modelId="{3A4F68D6-762A-42E4-AEBB-0A84443E19F4}" type="presParOf" srcId="{6C0A8DBA-0006-47F6-8955-72924E8C0436}" destId="{A30BDD6C-26E1-497E-8F79-F2CCDEB43F32}" srcOrd="15" destOrd="0" presId="urn:microsoft.com/office/officeart/2005/8/layout/list1"/>
    <dgm:cxn modelId="{DF689A29-4960-44E1-B5EB-DF0EC8CE68E3}" type="presParOf" srcId="{6C0A8DBA-0006-47F6-8955-72924E8C0436}" destId="{ADF26FD1-9163-45ED-9609-B64822E5E6D7}" srcOrd="16" destOrd="0" presId="urn:microsoft.com/office/officeart/2005/8/layout/list1"/>
    <dgm:cxn modelId="{D96F7AF2-4AFA-4149-A6AF-8F58DECAFF73}" type="presParOf" srcId="{ADF26FD1-9163-45ED-9609-B64822E5E6D7}" destId="{173BFDEA-A109-4607-ACE5-D588D3CFFD5A}" srcOrd="0" destOrd="0" presId="urn:microsoft.com/office/officeart/2005/8/layout/list1"/>
    <dgm:cxn modelId="{646B9826-251C-4DEB-999F-2C19BEFDD03A}" type="presParOf" srcId="{ADF26FD1-9163-45ED-9609-B64822E5E6D7}" destId="{F7C3D551-D732-4E4E-BB60-D0ACE5D12051}" srcOrd="1" destOrd="0" presId="urn:microsoft.com/office/officeart/2005/8/layout/list1"/>
    <dgm:cxn modelId="{0C94AA18-8CBB-4536-857A-9B61601BA88C}" type="presParOf" srcId="{6C0A8DBA-0006-47F6-8955-72924E8C0436}" destId="{30FF71DF-05BA-4D98-B6DD-1AF8337FFDED}" srcOrd="17" destOrd="0" presId="urn:microsoft.com/office/officeart/2005/8/layout/list1"/>
    <dgm:cxn modelId="{F0E86BF6-9932-4542-93BA-36494699806E}" type="presParOf" srcId="{6C0A8DBA-0006-47F6-8955-72924E8C0436}" destId="{D3C3C57C-CAED-419C-A49D-BB798079E772}" srcOrd="18" destOrd="0" presId="urn:microsoft.com/office/officeart/2005/8/layout/list1"/>
    <dgm:cxn modelId="{FE37E442-4D60-43C8-B512-F2760CC0F367}" type="presParOf" srcId="{6C0A8DBA-0006-47F6-8955-72924E8C0436}" destId="{CED74E39-85E0-4D7A-8F2E-73AC214DF9A3}" srcOrd="19" destOrd="0" presId="urn:microsoft.com/office/officeart/2005/8/layout/list1"/>
    <dgm:cxn modelId="{8FC051DD-9716-4F21-90A8-FBE2A6E715AB}" type="presParOf" srcId="{6C0A8DBA-0006-47F6-8955-72924E8C0436}" destId="{4D705276-846B-41E8-95AD-A8331CBDC3E0}" srcOrd="20" destOrd="0" presId="urn:microsoft.com/office/officeart/2005/8/layout/list1"/>
    <dgm:cxn modelId="{9BAF834B-D39A-4A6E-A1F6-EC07014F4A85}" type="presParOf" srcId="{4D705276-846B-41E8-95AD-A8331CBDC3E0}" destId="{C29B2F6D-F947-475A-B81E-79051D0B2363}" srcOrd="0" destOrd="0" presId="urn:microsoft.com/office/officeart/2005/8/layout/list1"/>
    <dgm:cxn modelId="{9E01DED4-407D-431D-BAE3-E9DD6CC1EA03}" type="presParOf" srcId="{4D705276-846B-41E8-95AD-A8331CBDC3E0}" destId="{4FC5F2C5-8D41-4124-9EC6-CC775927A874}" srcOrd="1" destOrd="0" presId="urn:microsoft.com/office/officeart/2005/8/layout/list1"/>
    <dgm:cxn modelId="{AD5D09BC-CC26-4057-9A72-9AD78807EA81}" type="presParOf" srcId="{6C0A8DBA-0006-47F6-8955-72924E8C0436}" destId="{D6692D36-ABCE-4B35-A985-E89A29A7AB63}" srcOrd="21" destOrd="0" presId="urn:microsoft.com/office/officeart/2005/8/layout/list1"/>
    <dgm:cxn modelId="{F6FAE244-6C38-43AA-9F66-38E7C0AE0E96}" type="presParOf" srcId="{6C0A8DBA-0006-47F6-8955-72924E8C0436}" destId="{1898BED9-9151-4C38-A466-65D80CE6742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FDA76E-E4EB-48A6-A0C6-7EF0D586241A}" type="doc">
      <dgm:prSet loTypeId="urn:microsoft.com/office/officeart/2005/8/layout/bProcess3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028D941-DA44-4524-93C2-BD8D5C085C56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Recibir y validar solicitud de consulta o préstamo</a:t>
          </a:r>
        </a:p>
      </dgm:t>
    </dgm:pt>
    <dgm:pt modelId="{47F488C3-69C3-43C0-8F82-A04904F6A914}" type="parTrans" cxnId="{65E7A9C5-9F76-4A11-BC21-8F0FA963CE6F}">
      <dgm:prSet/>
      <dgm:spPr/>
      <dgm:t>
        <a:bodyPr/>
        <a:lstStyle/>
        <a:p>
          <a:endParaRPr lang="es-CO"/>
        </a:p>
      </dgm:t>
    </dgm:pt>
    <dgm:pt modelId="{112D52B7-EA15-4EB8-AAC0-CB4BD1F04027}" type="sibTrans" cxnId="{65E7A9C5-9F76-4A11-BC21-8F0FA963CE6F}">
      <dgm:prSet/>
      <dgm:spPr/>
      <dgm:t>
        <a:bodyPr/>
        <a:lstStyle/>
        <a:p>
          <a:endParaRPr lang="es-CO"/>
        </a:p>
      </dgm:t>
    </dgm:pt>
    <dgm:pt modelId="{348428CB-6719-419D-A34D-74809764C529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Recepción de solicitudes</a:t>
          </a:r>
        </a:p>
      </dgm:t>
    </dgm:pt>
    <dgm:pt modelId="{E9510ADE-9821-4B7C-9335-C69069A91790}" type="parTrans" cxnId="{55F4D2F6-85EB-4B02-9595-5281B4630510}">
      <dgm:prSet/>
      <dgm:spPr/>
      <dgm:t>
        <a:bodyPr/>
        <a:lstStyle/>
        <a:p>
          <a:endParaRPr lang="es-CO"/>
        </a:p>
      </dgm:t>
    </dgm:pt>
    <dgm:pt modelId="{1F1FD9B9-E9A2-48C4-A6D1-09C01B33CDE2}" type="sibTrans" cxnId="{55F4D2F6-85EB-4B02-9595-5281B4630510}">
      <dgm:prSet/>
      <dgm:spPr/>
      <dgm:t>
        <a:bodyPr/>
        <a:lstStyle/>
        <a:p>
          <a:endParaRPr lang="es-CO"/>
        </a:p>
      </dgm:t>
    </dgm:pt>
    <dgm:pt modelId="{F3C5DC82-144D-412C-8578-A1A54592649D}">
      <dgm:prSet phldrT="[Texto]"/>
      <dgm:spPr/>
      <dgm:t>
        <a:bodyPr/>
        <a:lstStyle/>
        <a:p>
          <a:r>
            <a:rPr lang="es-CO" dirty="0" err="1">
              <a:solidFill>
                <a:schemeClr val="tx1"/>
              </a:solidFill>
            </a:rPr>
            <a:t>VoBo</a:t>
          </a:r>
          <a:r>
            <a:rPr lang="es-CO" dirty="0">
              <a:solidFill>
                <a:schemeClr val="tx1"/>
              </a:solidFill>
            </a:rPr>
            <a:t> del responsable de la gestión Documental</a:t>
          </a:r>
        </a:p>
      </dgm:t>
    </dgm:pt>
    <dgm:pt modelId="{2B2FB3F9-582E-4932-88CB-2066C21ED42F}" type="parTrans" cxnId="{72DE533E-55F2-4076-876A-3BA46A1602E8}">
      <dgm:prSet/>
      <dgm:spPr/>
      <dgm:t>
        <a:bodyPr/>
        <a:lstStyle/>
        <a:p>
          <a:endParaRPr lang="es-CO"/>
        </a:p>
      </dgm:t>
    </dgm:pt>
    <dgm:pt modelId="{9D843AF2-7B40-4240-AF8C-CC60B4939CA4}" type="sibTrans" cxnId="{72DE533E-55F2-4076-876A-3BA46A1602E8}">
      <dgm:prSet/>
      <dgm:spPr/>
      <dgm:t>
        <a:bodyPr/>
        <a:lstStyle/>
        <a:p>
          <a:endParaRPr lang="es-CO"/>
        </a:p>
      </dgm:t>
    </dgm:pt>
    <dgm:pt modelId="{EC493C16-A152-45A4-9E3E-9019776EC5C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Respuesta al solicitante</a:t>
          </a:r>
        </a:p>
      </dgm:t>
    </dgm:pt>
    <dgm:pt modelId="{402CE551-42D5-46DC-AE41-54A4914EBEC0}" type="parTrans" cxnId="{4DBC527B-2E50-453C-8135-72ECE3C342F7}">
      <dgm:prSet/>
      <dgm:spPr/>
      <dgm:t>
        <a:bodyPr/>
        <a:lstStyle/>
        <a:p>
          <a:endParaRPr lang="es-CO"/>
        </a:p>
      </dgm:t>
    </dgm:pt>
    <dgm:pt modelId="{7585B65C-E24A-4A43-AA88-6DBD9CD0ADC9}" type="sibTrans" cxnId="{4DBC527B-2E50-453C-8135-72ECE3C342F7}">
      <dgm:prSet/>
      <dgm:spPr/>
      <dgm:t>
        <a:bodyPr/>
        <a:lstStyle/>
        <a:p>
          <a:endParaRPr lang="es-CO"/>
        </a:p>
      </dgm:t>
    </dgm:pt>
    <dgm:pt modelId="{11A37B56-9500-4871-856F-815EFE43379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Recepción del documento o expediente solicitado</a:t>
          </a:r>
        </a:p>
      </dgm:t>
    </dgm:pt>
    <dgm:pt modelId="{3CFA54DC-1AED-481F-B85A-7FC578C82F8A}" type="parTrans" cxnId="{7A102B76-F905-4229-8CD7-6A765288C9F8}">
      <dgm:prSet/>
      <dgm:spPr/>
      <dgm:t>
        <a:bodyPr/>
        <a:lstStyle/>
        <a:p>
          <a:endParaRPr lang="es-CO"/>
        </a:p>
      </dgm:t>
    </dgm:pt>
    <dgm:pt modelId="{918DA2A7-7219-4326-9CAB-DC64A1568410}" type="sibTrans" cxnId="{7A102B76-F905-4229-8CD7-6A765288C9F8}">
      <dgm:prSet/>
      <dgm:spPr/>
      <dgm:t>
        <a:bodyPr/>
        <a:lstStyle/>
        <a:p>
          <a:endParaRPr lang="es-CO"/>
        </a:p>
      </dgm:t>
    </dgm:pt>
    <dgm:pt modelId="{90C3904F-05F5-4E57-A4F5-6B2000A8486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Registro del préstamo</a:t>
          </a:r>
        </a:p>
      </dgm:t>
    </dgm:pt>
    <dgm:pt modelId="{0BC0D424-A5F7-4BB9-938D-F214E1930A70}" type="parTrans" cxnId="{0335C084-09FE-47BA-B3B7-2D1EF26C39D9}">
      <dgm:prSet/>
      <dgm:spPr/>
      <dgm:t>
        <a:bodyPr/>
        <a:lstStyle/>
        <a:p>
          <a:endParaRPr lang="es-CO"/>
        </a:p>
      </dgm:t>
    </dgm:pt>
    <dgm:pt modelId="{902DBCEA-BD5B-490D-8EC5-01E74150D5F3}" type="sibTrans" cxnId="{0335C084-09FE-47BA-B3B7-2D1EF26C39D9}">
      <dgm:prSet/>
      <dgm:spPr/>
      <dgm:t>
        <a:bodyPr/>
        <a:lstStyle/>
        <a:p>
          <a:endParaRPr lang="es-CO"/>
        </a:p>
      </dgm:t>
    </dgm:pt>
    <dgm:pt modelId="{E53B06FF-DE77-4159-956C-851F7908BEC5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Devolución de documentos en físicos</a:t>
          </a:r>
        </a:p>
      </dgm:t>
    </dgm:pt>
    <dgm:pt modelId="{9D4603A6-E37D-42B5-91A1-AD9568392F37}" type="parTrans" cxnId="{368E481B-F812-48B6-8C93-84EDF978E698}">
      <dgm:prSet/>
      <dgm:spPr/>
      <dgm:t>
        <a:bodyPr/>
        <a:lstStyle/>
        <a:p>
          <a:endParaRPr lang="es-CO"/>
        </a:p>
      </dgm:t>
    </dgm:pt>
    <dgm:pt modelId="{AB644515-9B81-49F7-98A3-3E6836CECE88}" type="sibTrans" cxnId="{368E481B-F812-48B6-8C93-84EDF978E698}">
      <dgm:prSet/>
      <dgm:spPr/>
      <dgm:t>
        <a:bodyPr/>
        <a:lstStyle/>
        <a:p>
          <a:endParaRPr lang="es-CO"/>
        </a:p>
      </dgm:t>
    </dgm:pt>
    <dgm:pt modelId="{23170ED0-FBA9-4041-ADA9-5A4A27EBE95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Revisión de documentación devuelta</a:t>
          </a:r>
        </a:p>
      </dgm:t>
    </dgm:pt>
    <dgm:pt modelId="{D3683AAA-419C-4928-BD8B-49C6DCE70FA0}" type="parTrans" cxnId="{D98092C8-DA82-4AC1-AD28-DBEE283651DC}">
      <dgm:prSet/>
      <dgm:spPr/>
      <dgm:t>
        <a:bodyPr/>
        <a:lstStyle/>
        <a:p>
          <a:endParaRPr lang="es-CO"/>
        </a:p>
      </dgm:t>
    </dgm:pt>
    <dgm:pt modelId="{9A0522F7-0314-454F-BFFE-9FA3EC88607F}" type="sibTrans" cxnId="{D98092C8-DA82-4AC1-AD28-DBEE283651DC}">
      <dgm:prSet/>
      <dgm:spPr/>
      <dgm:t>
        <a:bodyPr/>
        <a:lstStyle/>
        <a:p>
          <a:endParaRPr lang="es-CO"/>
        </a:p>
      </dgm:t>
    </dgm:pt>
    <dgm:pt modelId="{FC3CEF53-ADED-44E0-AE55-C7101949495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Reintegro del expediente a su lugar</a:t>
          </a:r>
        </a:p>
      </dgm:t>
    </dgm:pt>
    <dgm:pt modelId="{28CEA807-ADDF-46BE-9262-9D4D32A39E56}" type="parTrans" cxnId="{D29188F4-6560-4085-9758-1175ED276E9B}">
      <dgm:prSet/>
      <dgm:spPr/>
      <dgm:t>
        <a:bodyPr/>
        <a:lstStyle/>
        <a:p>
          <a:endParaRPr lang="es-CO"/>
        </a:p>
      </dgm:t>
    </dgm:pt>
    <dgm:pt modelId="{B4CEB2EE-5263-49BA-819B-D8618285D257}" type="sibTrans" cxnId="{D29188F4-6560-4085-9758-1175ED276E9B}">
      <dgm:prSet/>
      <dgm:spPr/>
      <dgm:t>
        <a:bodyPr/>
        <a:lstStyle/>
        <a:p>
          <a:endParaRPr lang="es-CO"/>
        </a:p>
      </dgm:t>
    </dgm:pt>
    <dgm:pt modelId="{536694DF-24BC-43E0-B03D-A69C71AD40A9}" type="pres">
      <dgm:prSet presAssocID="{8FFDA76E-E4EB-48A6-A0C6-7EF0D586241A}" presName="Name0" presStyleCnt="0">
        <dgm:presLayoutVars>
          <dgm:dir/>
          <dgm:resizeHandles val="exact"/>
        </dgm:presLayoutVars>
      </dgm:prSet>
      <dgm:spPr/>
    </dgm:pt>
    <dgm:pt modelId="{E7317B20-ACF9-4F04-AFE1-E3DC42331F41}" type="pres">
      <dgm:prSet presAssocID="{2028D941-DA44-4524-93C2-BD8D5C085C56}" presName="node" presStyleLbl="node1" presStyleIdx="0" presStyleCnt="9">
        <dgm:presLayoutVars>
          <dgm:bulletEnabled val="1"/>
        </dgm:presLayoutVars>
      </dgm:prSet>
      <dgm:spPr/>
    </dgm:pt>
    <dgm:pt modelId="{38B45CCE-C49B-4ACA-8C2A-2C59D3F4BDA4}" type="pres">
      <dgm:prSet presAssocID="{112D52B7-EA15-4EB8-AAC0-CB4BD1F04027}" presName="sibTrans" presStyleLbl="sibTrans1D1" presStyleIdx="0" presStyleCnt="8"/>
      <dgm:spPr/>
    </dgm:pt>
    <dgm:pt modelId="{CD8B2F79-8D74-4A66-B8A4-2508097CA263}" type="pres">
      <dgm:prSet presAssocID="{112D52B7-EA15-4EB8-AAC0-CB4BD1F04027}" presName="connectorText" presStyleLbl="sibTrans1D1" presStyleIdx="0" presStyleCnt="8"/>
      <dgm:spPr/>
    </dgm:pt>
    <dgm:pt modelId="{9D99FBB7-249E-4010-90A8-C47E9FFB076C}" type="pres">
      <dgm:prSet presAssocID="{348428CB-6719-419D-A34D-74809764C529}" presName="node" presStyleLbl="node1" presStyleIdx="1" presStyleCnt="9">
        <dgm:presLayoutVars>
          <dgm:bulletEnabled val="1"/>
        </dgm:presLayoutVars>
      </dgm:prSet>
      <dgm:spPr/>
    </dgm:pt>
    <dgm:pt modelId="{032D4B09-4324-4DD4-B435-25A7777CF3B6}" type="pres">
      <dgm:prSet presAssocID="{1F1FD9B9-E9A2-48C4-A6D1-09C01B33CDE2}" presName="sibTrans" presStyleLbl="sibTrans1D1" presStyleIdx="1" presStyleCnt="8"/>
      <dgm:spPr/>
    </dgm:pt>
    <dgm:pt modelId="{73DFDF39-21B4-4255-888D-0193CCCF5EB8}" type="pres">
      <dgm:prSet presAssocID="{1F1FD9B9-E9A2-48C4-A6D1-09C01B33CDE2}" presName="connectorText" presStyleLbl="sibTrans1D1" presStyleIdx="1" presStyleCnt="8"/>
      <dgm:spPr/>
    </dgm:pt>
    <dgm:pt modelId="{81110269-D0D5-410C-B53B-C58E9554B0CA}" type="pres">
      <dgm:prSet presAssocID="{F3C5DC82-144D-412C-8578-A1A54592649D}" presName="node" presStyleLbl="node1" presStyleIdx="2" presStyleCnt="9">
        <dgm:presLayoutVars>
          <dgm:bulletEnabled val="1"/>
        </dgm:presLayoutVars>
      </dgm:prSet>
      <dgm:spPr/>
    </dgm:pt>
    <dgm:pt modelId="{20B7C35B-32AA-40EF-B5C8-A0840D4AD9A9}" type="pres">
      <dgm:prSet presAssocID="{9D843AF2-7B40-4240-AF8C-CC60B4939CA4}" presName="sibTrans" presStyleLbl="sibTrans1D1" presStyleIdx="2" presStyleCnt="8"/>
      <dgm:spPr/>
    </dgm:pt>
    <dgm:pt modelId="{6AA9A4C5-F0A8-49A1-AE12-1D1732920325}" type="pres">
      <dgm:prSet presAssocID="{9D843AF2-7B40-4240-AF8C-CC60B4939CA4}" presName="connectorText" presStyleLbl="sibTrans1D1" presStyleIdx="2" presStyleCnt="8"/>
      <dgm:spPr/>
    </dgm:pt>
    <dgm:pt modelId="{D08DE732-CAC0-4D61-BFDA-4478447E8162}" type="pres">
      <dgm:prSet presAssocID="{EC493C16-A152-45A4-9E3E-9019776EC5CF}" presName="node" presStyleLbl="node1" presStyleIdx="3" presStyleCnt="9">
        <dgm:presLayoutVars>
          <dgm:bulletEnabled val="1"/>
        </dgm:presLayoutVars>
      </dgm:prSet>
      <dgm:spPr/>
    </dgm:pt>
    <dgm:pt modelId="{9D4D14B5-16C2-4CCC-914D-D7E4E55197C8}" type="pres">
      <dgm:prSet presAssocID="{7585B65C-E24A-4A43-AA88-6DBD9CD0ADC9}" presName="sibTrans" presStyleLbl="sibTrans1D1" presStyleIdx="3" presStyleCnt="8"/>
      <dgm:spPr/>
    </dgm:pt>
    <dgm:pt modelId="{99C5E6FF-4B37-4B11-8D3B-411DE00F6F7F}" type="pres">
      <dgm:prSet presAssocID="{7585B65C-E24A-4A43-AA88-6DBD9CD0ADC9}" presName="connectorText" presStyleLbl="sibTrans1D1" presStyleIdx="3" presStyleCnt="8"/>
      <dgm:spPr/>
    </dgm:pt>
    <dgm:pt modelId="{5091BC6B-B7A2-423C-A8A6-ED26913602A1}" type="pres">
      <dgm:prSet presAssocID="{11A37B56-9500-4871-856F-815EFE43379D}" presName="node" presStyleLbl="node1" presStyleIdx="4" presStyleCnt="9">
        <dgm:presLayoutVars>
          <dgm:bulletEnabled val="1"/>
        </dgm:presLayoutVars>
      </dgm:prSet>
      <dgm:spPr/>
    </dgm:pt>
    <dgm:pt modelId="{358C79B3-84C6-476C-87E9-78118785408E}" type="pres">
      <dgm:prSet presAssocID="{918DA2A7-7219-4326-9CAB-DC64A1568410}" presName="sibTrans" presStyleLbl="sibTrans1D1" presStyleIdx="4" presStyleCnt="8"/>
      <dgm:spPr/>
    </dgm:pt>
    <dgm:pt modelId="{E80CE26A-B92C-4D9E-B1D1-A71DC818A65E}" type="pres">
      <dgm:prSet presAssocID="{918DA2A7-7219-4326-9CAB-DC64A1568410}" presName="connectorText" presStyleLbl="sibTrans1D1" presStyleIdx="4" presStyleCnt="8"/>
      <dgm:spPr/>
    </dgm:pt>
    <dgm:pt modelId="{04EA45E2-D452-421D-A70A-3979921995A8}" type="pres">
      <dgm:prSet presAssocID="{90C3904F-05F5-4E57-A4F5-6B2000A8486D}" presName="node" presStyleLbl="node1" presStyleIdx="5" presStyleCnt="9">
        <dgm:presLayoutVars>
          <dgm:bulletEnabled val="1"/>
        </dgm:presLayoutVars>
      </dgm:prSet>
      <dgm:spPr/>
    </dgm:pt>
    <dgm:pt modelId="{2D07ECD0-2DF7-4B12-AB2A-2EE06EB55659}" type="pres">
      <dgm:prSet presAssocID="{902DBCEA-BD5B-490D-8EC5-01E74150D5F3}" presName="sibTrans" presStyleLbl="sibTrans1D1" presStyleIdx="5" presStyleCnt="8"/>
      <dgm:spPr/>
    </dgm:pt>
    <dgm:pt modelId="{FA0C198B-B58B-48E6-BF27-9C0FEFBDE9D6}" type="pres">
      <dgm:prSet presAssocID="{902DBCEA-BD5B-490D-8EC5-01E74150D5F3}" presName="connectorText" presStyleLbl="sibTrans1D1" presStyleIdx="5" presStyleCnt="8"/>
      <dgm:spPr/>
    </dgm:pt>
    <dgm:pt modelId="{698288A9-22E3-46AA-9873-431532755BE6}" type="pres">
      <dgm:prSet presAssocID="{E53B06FF-DE77-4159-956C-851F7908BEC5}" presName="node" presStyleLbl="node1" presStyleIdx="6" presStyleCnt="9">
        <dgm:presLayoutVars>
          <dgm:bulletEnabled val="1"/>
        </dgm:presLayoutVars>
      </dgm:prSet>
      <dgm:spPr/>
    </dgm:pt>
    <dgm:pt modelId="{B4C86F86-083E-42CB-82B1-4DC988F734B6}" type="pres">
      <dgm:prSet presAssocID="{AB644515-9B81-49F7-98A3-3E6836CECE88}" presName="sibTrans" presStyleLbl="sibTrans1D1" presStyleIdx="6" presStyleCnt="8"/>
      <dgm:spPr/>
    </dgm:pt>
    <dgm:pt modelId="{69E22613-FB24-45E9-97BE-220B5A99543C}" type="pres">
      <dgm:prSet presAssocID="{AB644515-9B81-49F7-98A3-3E6836CECE88}" presName="connectorText" presStyleLbl="sibTrans1D1" presStyleIdx="6" presStyleCnt="8"/>
      <dgm:spPr/>
    </dgm:pt>
    <dgm:pt modelId="{3AA205A4-C4A9-4A22-8613-C016E56DC461}" type="pres">
      <dgm:prSet presAssocID="{23170ED0-FBA9-4041-ADA9-5A4A27EBE958}" presName="node" presStyleLbl="node1" presStyleIdx="7" presStyleCnt="9">
        <dgm:presLayoutVars>
          <dgm:bulletEnabled val="1"/>
        </dgm:presLayoutVars>
      </dgm:prSet>
      <dgm:spPr/>
    </dgm:pt>
    <dgm:pt modelId="{D78E0715-929D-4539-A912-6EE4545368C5}" type="pres">
      <dgm:prSet presAssocID="{9A0522F7-0314-454F-BFFE-9FA3EC88607F}" presName="sibTrans" presStyleLbl="sibTrans1D1" presStyleIdx="7" presStyleCnt="8"/>
      <dgm:spPr/>
    </dgm:pt>
    <dgm:pt modelId="{86F78B2E-52C9-4E9D-B692-F928F74A6AEA}" type="pres">
      <dgm:prSet presAssocID="{9A0522F7-0314-454F-BFFE-9FA3EC88607F}" presName="connectorText" presStyleLbl="sibTrans1D1" presStyleIdx="7" presStyleCnt="8"/>
      <dgm:spPr/>
    </dgm:pt>
    <dgm:pt modelId="{B94CD1BD-D42A-48D9-9A29-691D73B0DC3B}" type="pres">
      <dgm:prSet presAssocID="{FC3CEF53-ADED-44E0-AE55-C7101949495F}" presName="node" presStyleLbl="node1" presStyleIdx="8" presStyleCnt="9">
        <dgm:presLayoutVars>
          <dgm:bulletEnabled val="1"/>
        </dgm:presLayoutVars>
      </dgm:prSet>
      <dgm:spPr/>
    </dgm:pt>
  </dgm:ptLst>
  <dgm:cxnLst>
    <dgm:cxn modelId="{D7D16F0F-8DB7-4771-9BC3-3FB36E3C1E7B}" type="presOf" srcId="{E53B06FF-DE77-4159-956C-851F7908BEC5}" destId="{698288A9-22E3-46AA-9873-431532755BE6}" srcOrd="0" destOrd="0" presId="urn:microsoft.com/office/officeart/2005/8/layout/bProcess3"/>
    <dgm:cxn modelId="{DA972019-0059-4EEB-B3D7-F7CC949FCE06}" type="presOf" srcId="{9D843AF2-7B40-4240-AF8C-CC60B4939CA4}" destId="{20B7C35B-32AA-40EF-B5C8-A0840D4AD9A9}" srcOrd="0" destOrd="0" presId="urn:microsoft.com/office/officeart/2005/8/layout/bProcess3"/>
    <dgm:cxn modelId="{368E481B-F812-48B6-8C93-84EDF978E698}" srcId="{8FFDA76E-E4EB-48A6-A0C6-7EF0D586241A}" destId="{E53B06FF-DE77-4159-956C-851F7908BEC5}" srcOrd="6" destOrd="0" parTransId="{9D4603A6-E37D-42B5-91A1-AD9568392F37}" sibTransId="{AB644515-9B81-49F7-98A3-3E6836CECE88}"/>
    <dgm:cxn modelId="{6E1C5621-FBD4-4B4A-914F-4A53A09B614D}" type="presOf" srcId="{11A37B56-9500-4871-856F-815EFE43379D}" destId="{5091BC6B-B7A2-423C-A8A6-ED26913602A1}" srcOrd="0" destOrd="0" presId="urn:microsoft.com/office/officeart/2005/8/layout/bProcess3"/>
    <dgm:cxn modelId="{244FD425-B3A6-43F1-9704-92FD4FCBFD85}" type="presOf" srcId="{7585B65C-E24A-4A43-AA88-6DBD9CD0ADC9}" destId="{99C5E6FF-4B37-4B11-8D3B-411DE00F6F7F}" srcOrd="1" destOrd="0" presId="urn:microsoft.com/office/officeart/2005/8/layout/bProcess3"/>
    <dgm:cxn modelId="{F178563B-407A-42C5-A583-1C5BD9B44000}" type="presOf" srcId="{112D52B7-EA15-4EB8-AAC0-CB4BD1F04027}" destId="{38B45CCE-C49B-4ACA-8C2A-2C59D3F4BDA4}" srcOrd="0" destOrd="0" presId="urn:microsoft.com/office/officeart/2005/8/layout/bProcess3"/>
    <dgm:cxn modelId="{73DA223D-3AD1-429D-A761-ED9413BE5FCB}" type="presOf" srcId="{F3C5DC82-144D-412C-8578-A1A54592649D}" destId="{81110269-D0D5-410C-B53B-C58E9554B0CA}" srcOrd="0" destOrd="0" presId="urn:microsoft.com/office/officeart/2005/8/layout/bProcess3"/>
    <dgm:cxn modelId="{72DE533E-55F2-4076-876A-3BA46A1602E8}" srcId="{8FFDA76E-E4EB-48A6-A0C6-7EF0D586241A}" destId="{F3C5DC82-144D-412C-8578-A1A54592649D}" srcOrd="2" destOrd="0" parTransId="{2B2FB3F9-582E-4932-88CB-2066C21ED42F}" sibTransId="{9D843AF2-7B40-4240-AF8C-CC60B4939CA4}"/>
    <dgm:cxn modelId="{1FF65F73-F837-43F8-BB50-A7D7AAE5ED5B}" type="presOf" srcId="{FC3CEF53-ADED-44E0-AE55-C7101949495F}" destId="{B94CD1BD-D42A-48D9-9A29-691D73B0DC3B}" srcOrd="0" destOrd="0" presId="urn:microsoft.com/office/officeart/2005/8/layout/bProcess3"/>
    <dgm:cxn modelId="{7A102B76-F905-4229-8CD7-6A765288C9F8}" srcId="{8FFDA76E-E4EB-48A6-A0C6-7EF0D586241A}" destId="{11A37B56-9500-4871-856F-815EFE43379D}" srcOrd="4" destOrd="0" parTransId="{3CFA54DC-1AED-481F-B85A-7FC578C82F8A}" sibTransId="{918DA2A7-7219-4326-9CAB-DC64A1568410}"/>
    <dgm:cxn modelId="{8392E756-1CF6-4430-AD8F-0920E84345F0}" type="presOf" srcId="{918DA2A7-7219-4326-9CAB-DC64A1568410}" destId="{E80CE26A-B92C-4D9E-B1D1-A71DC818A65E}" srcOrd="1" destOrd="0" presId="urn:microsoft.com/office/officeart/2005/8/layout/bProcess3"/>
    <dgm:cxn modelId="{4DBC527B-2E50-453C-8135-72ECE3C342F7}" srcId="{8FFDA76E-E4EB-48A6-A0C6-7EF0D586241A}" destId="{EC493C16-A152-45A4-9E3E-9019776EC5CF}" srcOrd="3" destOrd="0" parTransId="{402CE551-42D5-46DC-AE41-54A4914EBEC0}" sibTransId="{7585B65C-E24A-4A43-AA88-6DBD9CD0ADC9}"/>
    <dgm:cxn modelId="{542A777E-A395-4361-AEE7-D2125CF0EB13}" type="presOf" srcId="{9A0522F7-0314-454F-BFFE-9FA3EC88607F}" destId="{86F78B2E-52C9-4E9D-B692-F928F74A6AEA}" srcOrd="1" destOrd="0" presId="urn:microsoft.com/office/officeart/2005/8/layout/bProcess3"/>
    <dgm:cxn modelId="{0335C084-09FE-47BA-B3B7-2D1EF26C39D9}" srcId="{8FFDA76E-E4EB-48A6-A0C6-7EF0D586241A}" destId="{90C3904F-05F5-4E57-A4F5-6B2000A8486D}" srcOrd="5" destOrd="0" parTransId="{0BC0D424-A5F7-4BB9-938D-F214E1930A70}" sibTransId="{902DBCEA-BD5B-490D-8EC5-01E74150D5F3}"/>
    <dgm:cxn modelId="{6158E189-3113-40E1-BC00-CFCACA0A8B33}" type="presOf" srcId="{1F1FD9B9-E9A2-48C4-A6D1-09C01B33CDE2}" destId="{032D4B09-4324-4DD4-B435-25A7777CF3B6}" srcOrd="0" destOrd="0" presId="urn:microsoft.com/office/officeart/2005/8/layout/bProcess3"/>
    <dgm:cxn modelId="{20870C8A-F580-4133-A56C-5BFFF7E6FED9}" type="presOf" srcId="{8FFDA76E-E4EB-48A6-A0C6-7EF0D586241A}" destId="{536694DF-24BC-43E0-B03D-A69C71AD40A9}" srcOrd="0" destOrd="0" presId="urn:microsoft.com/office/officeart/2005/8/layout/bProcess3"/>
    <dgm:cxn modelId="{98DC20A3-0C90-4835-9E7E-475D5453C501}" type="presOf" srcId="{902DBCEA-BD5B-490D-8EC5-01E74150D5F3}" destId="{FA0C198B-B58B-48E6-BF27-9C0FEFBDE9D6}" srcOrd="1" destOrd="0" presId="urn:microsoft.com/office/officeart/2005/8/layout/bProcess3"/>
    <dgm:cxn modelId="{5952AFA4-A873-4EC9-9E2A-93D6E4614877}" type="presOf" srcId="{AB644515-9B81-49F7-98A3-3E6836CECE88}" destId="{69E22613-FB24-45E9-97BE-220B5A99543C}" srcOrd="1" destOrd="0" presId="urn:microsoft.com/office/officeart/2005/8/layout/bProcess3"/>
    <dgm:cxn modelId="{883C52BD-7D4F-490B-9F70-6CDA4AD7EA07}" type="presOf" srcId="{AB644515-9B81-49F7-98A3-3E6836CECE88}" destId="{B4C86F86-083E-42CB-82B1-4DC988F734B6}" srcOrd="0" destOrd="0" presId="urn:microsoft.com/office/officeart/2005/8/layout/bProcess3"/>
    <dgm:cxn modelId="{7B00BDBD-3390-4270-89E4-E36AB8FE78D8}" type="presOf" srcId="{2028D941-DA44-4524-93C2-BD8D5C085C56}" destId="{E7317B20-ACF9-4F04-AFE1-E3DC42331F41}" srcOrd="0" destOrd="0" presId="urn:microsoft.com/office/officeart/2005/8/layout/bProcess3"/>
    <dgm:cxn modelId="{F4EFCDBF-A13E-481F-BC1B-B7F7F8DE0748}" type="presOf" srcId="{902DBCEA-BD5B-490D-8EC5-01E74150D5F3}" destId="{2D07ECD0-2DF7-4B12-AB2A-2EE06EB55659}" srcOrd="0" destOrd="0" presId="urn:microsoft.com/office/officeart/2005/8/layout/bProcess3"/>
    <dgm:cxn modelId="{300C12C0-695C-4F3F-9A13-E835BA7BD948}" type="presOf" srcId="{23170ED0-FBA9-4041-ADA9-5A4A27EBE958}" destId="{3AA205A4-C4A9-4A22-8613-C016E56DC461}" srcOrd="0" destOrd="0" presId="urn:microsoft.com/office/officeart/2005/8/layout/bProcess3"/>
    <dgm:cxn modelId="{E50C9FC5-8909-42DC-9A2F-EC28943806AE}" type="presOf" srcId="{9A0522F7-0314-454F-BFFE-9FA3EC88607F}" destId="{D78E0715-929D-4539-A912-6EE4545368C5}" srcOrd="0" destOrd="0" presId="urn:microsoft.com/office/officeart/2005/8/layout/bProcess3"/>
    <dgm:cxn modelId="{65E7A9C5-9F76-4A11-BC21-8F0FA963CE6F}" srcId="{8FFDA76E-E4EB-48A6-A0C6-7EF0D586241A}" destId="{2028D941-DA44-4524-93C2-BD8D5C085C56}" srcOrd="0" destOrd="0" parTransId="{47F488C3-69C3-43C0-8F82-A04904F6A914}" sibTransId="{112D52B7-EA15-4EB8-AAC0-CB4BD1F04027}"/>
    <dgm:cxn modelId="{D98092C8-DA82-4AC1-AD28-DBEE283651DC}" srcId="{8FFDA76E-E4EB-48A6-A0C6-7EF0D586241A}" destId="{23170ED0-FBA9-4041-ADA9-5A4A27EBE958}" srcOrd="7" destOrd="0" parTransId="{D3683AAA-419C-4928-BD8B-49C6DCE70FA0}" sibTransId="{9A0522F7-0314-454F-BFFE-9FA3EC88607F}"/>
    <dgm:cxn modelId="{472362CB-922B-4DED-ABBB-9F0700FCA31E}" type="presOf" srcId="{EC493C16-A152-45A4-9E3E-9019776EC5CF}" destId="{D08DE732-CAC0-4D61-BFDA-4478447E8162}" srcOrd="0" destOrd="0" presId="urn:microsoft.com/office/officeart/2005/8/layout/bProcess3"/>
    <dgm:cxn modelId="{55E18BD2-2A30-4AF0-AB5A-31E483E6037F}" type="presOf" srcId="{90C3904F-05F5-4E57-A4F5-6B2000A8486D}" destId="{04EA45E2-D452-421D-A70A-3979921995A8}" srcOrd="0" destOrd="0" presId="urn:microsoft.com/office/officeart/2005/8/layout/bProcess3"/>
    <dgm:cxn modelId="{9D71B6DF-06C7-4690-97D8-4076E831AAE7}" type="presOf" srcId="{1F1FD9B9-E9A2-48C4-A6D1-09C01B33CDE2}" destId="{73DFDF39-21B4-4255-888D-0193CCCF5EB8}" srcOrd="1" destOrd="0" presId="urn:microsoft.com/office/officeart/2005/8/layout/bProcess3"/>
    <dgm:cxn modelId="{956F90E5-DC79-4DEA-9120-9FAE01E6405C}" type="presOf" srcId="{918DA2A7-7219-4326-9CAB-DC64A1568410}" destId="{358C79B3-84C6-476C-87E9-78118785408E}" srcOrd="0" destOrd="0" presId="urn:microsoft.com/office/officeart/2005/8/layout/bProcess3"/>
    <dgm:cxn modelId="{53BEBDE8-7DEA-4114-B53A-431EC49A74A4}" type="presOf" srcId="{7585B65C-E24A-4A43-AA88-6DBD9CD0ADC9}" destId="{9D4D14B5-16C2-4CCC-914D-D7E4E55197C8}" srcOrd="0" destOrd="0" presId="urn:microsoft.com/office/officeart/2005/8/layout/bProcess3"/>
    <dgm:cxn modelId="{797DA8EA-4F39-485F-9058-52A0DEC89469}" type="presOf" srcId="{9D843AF2-7B40-4240-AF8C-CC60B4939CA4}" destId="{6AA9A4C5-F0A8-49A1-AE12-1D1732920325}" srcOrd="1" destOrd="0" presId="urn:microsoft.com/office/officeart/2005/8/layout/bProcess3"/>
    <dgm:cxn modelId="{D29188F4-6560-4085-9758-1175ED276E9B}" srcId="{8FFDA76E-E4EB-48A6-A0C6-7EF0D586241A}" destId="{FC3CEF53-ADED-44E0-AE55-C7101949495F}" srcOrd="8" destOrd="0" parTransId="{28CEA807-ADDF-46BE-9262-9D4D32A39E56}" sibTransId="{B4CEB2EE-5263-49BA-819B-D8618285D257}"/>
    <dgm:cxn modelId="{55F4D2F6-85EB-4B02-9595-5281B4630510}" srcId="{8FFDA76E-E4EB-48A6-A0C6-7EF0D586241A}" destId="{348428CB-6719-419D-A34D-74809764C529}" srcOrd="1" destOrd="0" parTransId="{E9510ADE-9821-4B7C-9335-C69069A91790}" sibTransId="{1F1FD9B9-E9A2-48C4-A6D1-09C01B33CDE2}"/>
    <dgm:cxn modelId="{68987CF7-D015-4BA1-97BB-E4A8DCFD21E8}" type="presOf" srcId="{112D52B7-EA15-4EB8-AAC0-CB4BD1F04027}" destId="{CD8B2F79-8D74-4A66-B8A4-2508097CA263}" srcOrd="1" destOrd="0" presId="urn:microsoft.com/office/officeart/2005/8/layout/bProcess3"/>
    <dgm:cxn modelId="{2F821BFA-728F-4816-8AF1-4BBC48D6D2CD}" type="presOf" srcId="{348428CB-6719-419D-A34D-74809764C529}" destId="{9D99FBB7-249E-4010-90A8-C47E9FFB076C}" srcOrd="0" destOrd="0" presId="urn:microsoft.com/office/officeart/2005/8/layout/bProcess3"/>
    <dgm:cxn modelId="{64E43C74-673D-4857-BFB8-D7377812A87E}" type="presParOf" srcId="{536694DF-24BC-43E0-B03D-A69C71AD40A9}" destId="{E7317B20-ACF9-4F04-AFE1-E3DC42331F41}" srcOrd="0" destOrd="0" presId="urn:microsoft.com/office/officeart/2005/8/layout/bProcess3"/>
    <dgm:cxn modelId="{C3AFB3D5-C89D-494B-B2D4-F6A90427E149}" type="presParOf" srcId="{536694DF-24BC-43E0-B03D-A69C71AD40A9}" destId="{38B45CCE-C49B-4ACA-8C2A-2C59D3F4BDA4}" srcOrd="1" destOrd="0" presId="urn:microsoft.com/office/officeart/2005/8/layout/bProcess3"/>
    <dgm:cxn modelId="{0E215551-8FDE-4AA7-AB26-C96A3B7D5181}" type="presParOf" srcId="{38B45CCE-C49B-4ACA-8C2A-2C59D3F4BDA4}" destId="{CD8B2F79-8D74-4A66-B8A4-2508097CA263}" srcOrd="0" destOrd="0" presId="urn:microsoft.com/office/officeart/2005/8/layout/bProcess3"/>
    <dgm:cxn modelId="{20426A2D-6F03-4B35-B102-031459DE0A58}" type="presParOf" srcId="{536694DF-24BC-43E0-B03D-A69C71AD40A9}" destId="{9D99FBB7-249E-4010-90A8-C47E9FFB076C}" srcOrd="2" destOrd="0" presId="urn:microsoft.com/office/officeart/2005/8/layout/bProcess3"/>
    <dgm:cxn modelId="{10FFCECD-6430-4FD9-B2F0-9CD642AAAB35}" type="presParOf" srcId="{536694DF-24BC-43E0-B03D-A69C71AD40A9}" destId="{032D4B09-4324-4DD4-B435-25A7777CF3B6}" srcOrd="3" destOrd="0" presId="urn:microsoft.com/office/officeart/2005/8/layout/bProcess3"/>
    <dgm:cxn modelId="{04364650-4287-4AEE-AF64-6470BC20A7DB}" type="presParOf" srcId="{032D4B09-4324-4DD4-B435-25A7777CF3B6}" destId="{73DFDF39-21B4-4255-888D-0193CCCF5EB8}" srcOrd="0" destOrd="0" presId="urn:microsoft.com/office/officeart/2005/8/layout/bProcess3"/>
    <dgm:cxn modelId="{0F22267B-EB92-46ED-A5AC-2693E501C77D}" type="presParOf" srcId="{536694DF-24BC-43E0-B03D-A69C71AD40A9}" destId="{81110269-D0D5-410C-B53B-C58E9554B0CA}" srcOrd="4" destOrd="0" presId="urn:microsoft.com/office/officeart/2005/8/layout/bProcess3"/>
    <dgm:cxn modelId="{F00D78CB-D737-46F8-AE1A-CFB67BD6C275}" type="presParOf" srcId="{536694DF-24BC-43E0-B03D-A69C71AD40A9}" destId="{20B7C35B-32AA-40EF-B5C8-A0840D4AD9A9}" srcOrd="5" destOrd="0" presId="urn:microsoft.com/office/officeart/2005/8/layout/bProcess3"/>
    <dgm:cxn modelId="{96981D89-E962-411D-AAC7-A37096989E50}" type="presParOf" srcId="{20B7C35B-32AA-40EF-B5C8-A0840D4AD9A9}" destId="{6AA9A4C5-F0A8-49A1-AE12-1D1732920325}" srcOrd="0" destOrd="0" presId="urn:microsoft.com/office/officeart/2005/8/layout/bProcess3"/>
    <dgm:cxn modelId="{BA81FF54-B975-46C4-92B8-47768E08919C}" type="presParOf" srcId="{536694DF-24BC-43E0-B03D-A69C71AD40A9}" destId="{D08DE732-CAC0-4D61-BFDA-4478447E8162}" srcOrd="6" destOrd="0" presId="urn:microsoft.com/office/officeart/2005/8/layout/bProcess3"/>
    <dgm:cxn modelId="{7127F51E-0770-4E05-9615-80CEBE99B48A}" type="presParOf" srcId="{536694DF-24BC-43E0-B03D-A69C71AD40A9}" destId="{9D4D14B5-16C2-4CCC-914D-D7E4E55197C8}" srcOrd="7" destOrd="0" presId="urn:microsoft.com/office/officeart/2005/8/layout/bProcess3"/>
    <dgm:cxn modelId="{230796C6-3096-4B91-A3C6-7323AF5AFFB0}" type="presParOf" srcId="{9D4D14B5-16C2-4CCC-914D-D7E4E55197C8}" destId="{99C5E6FF-4B37-4B11-8D3B-411DE00F6F7F}" srcOrd="0" destOrd="0" presId="urn:microsoft.com/office/officeart/2005/8/layout/bProcess3"/>
    <dgm:cxn modelId="{07D8284B-48F1-4697-B953-312DEA6A29DA}" type="presParOf" srcId="{536694DF-24BC-43E0-B03D-A69C71AD40A9}" destId="{5091BC6B-B7A2-423C-A8A6-ED26913602A1}" srcOrd="8" destOrd="0" presId="urn:microsoft.com/office/officeart/2005/8/layout/bProcess3"/>
    <dgm:cxn modelId="{0817B117-DF4E-4307-B67E-68298A35669D}" type="presParOf" srcId="{536694DF-24BC-43E0-B03D-A69C71AD40A9}" destId="{358C79B3-84C6-476C-87E9-78118785408E}" srcOrd="9" destOrd="0" presId="urn:microsoft.com/office/officeart/2005/8/layout/bProcess3"/>
    <dgm:cxn modelId="{E14A48A9-1BEB-446B-89F7-F42626F19B94}" type="presParOf" srcId="{358C79B3-84C6-476C-87E9-78118785408E}" destId="{E80CE26A-B92C-4D9E-B1D1-A71DC818A65E}" srcOrd="0" destOrd="0" presId="urn:microsoft.com/office/officeart/2005/8/layout/bProcess3"/>
    <dgm:cxn modelId="{28752CE1-ECFB-42F4-A767-18413A9640A6}" type="presParOf" srcId="{536694DF-24BC-43E0-B03D-A69C71AD40A9}" destId="{04EA45E2-D452-421D-A70A-3979921995A8}" srcOrd="10" destOrd="0" presId="urn:microsoft.com/office/officeart/2005/8/layout/bProcess3"/>
    <dgm:cxn modelId="{C462587C-FA15-4402-B510-45F6539E369E}" type="presParOf" srcId="{536694DF-24BC-43E0-B03D-A69C71AD40A9}" destId="{2D07ECD0-2DF7-4B12-AB2A-2EE06EB55659}" srcOrd="11" destOrd="0" presId="urn:microsoft.com/office/officeart/2005/8/layout/bProcess3"/>
    <dgm:cxn modelId="{068CDACC-7B09-4080-AB95-889A663797A3}" type="presParOf" srcId="{2D07ECD0-2DF7-4B12-AB2A-2EE06EB55659}" destId="{FA0C198B-B58B-48E6-BF27-9C0FEFBDE9D6}" srcOrd="0" destOrd="0" presId="urn:microsoft.com/office/officeart/2005/8/layout/bProcess3"/>
    <dgm:cxn modelId="{0A93E9CB-090B-4B8B-977F-50B7A76915DC}" type="presParOf" srcId="{536694DF-24BC-43E0-B03D-A69C71AD40A9}" destId="{698288A9-22E3-46AA-9873-431532755BE6}" srcOrd="12" destOrd="0" presId="urn:microsoft.com/office/officeart/2005/8/layout/bProcess3"/>
    <dgm:cxn modelId="{2B22E903-A54D-49CF-B63D-E0C49C5A16A3}" type="presParOf" srcId="{536694DF-24BC-43E0-B03D-A69C71AD40A9}" destId="{B4C86F86-083E-42CB-82B1-4DC988F734B6}" srcOrd="13" destOrd="0" presId="urn:microsoft.com/office/officeart/2005/8/layout/bProcess3"/>
    <dgm:cxn modelId="{F18579B5-C11B-48B9-96C7-9DD3CB472C49}" type="presParOf" srcId="{B4C86F86-083E-42CB-82B1-4DC988F734B6}" destId="{69E22613-FB24-45E9-97BE-220B5A99543C}" srcOrd="0" destOrd="0" presId="urn:microsoft.com/office/officeart/2005/8/layout/bProcess3"/>
    <dgm:cxn modelId="{FB65DBF6-2E4B-4DFC-BE97-004066402173}" type="presParOf" srcId="{536694DF-24BC-43E0-B03D-A69C71AD40A9}" destId="{3AA205A4-C4A9-4A22-8613-C016E56DC461}" srcOrd="14" destOrd="0" presId="urn:microsoft.com/office/officeart/2005/8/layout/bProcess3"/>
    <dgm:cxn modelId="{311BEAB8-B6AB-4ABE-BB79-8A487AAE4C39}" type="presParOf" srcId="{536694DF-24BC-43E0-B03D-A69C71AD40A9}" destId="{D78E0715-929D-4539-A912-6EE4545368C5}" srcOrd="15" destOrd="0" presId="urn:microsoft.com/office/officeart/2005/8/layout/bProcess3"/>
    <dgm:cxn modelId="{7908AE9B-270C-46A7-8A63-9AEF911BFB09}" type="presParOf" srcId="{D78E0715-929D-4539-A912-6EE4545368C5}" destId="{86F78B2E-52C9-4E9D-B692-F928F74A6AEA}" srcOrd="0" destOrd="0" presId="urn:microsoft.com/office/officeart/2005/8/layout/bProcess3"/>
    <dgm:cxn modelId="{C0FD0F49-8716-4189-8EE0-3437D8C0F2B2}" type="presParOf" srcId="{536694DF-24BC-43E0-B03D-A69C71AD40A9}" destId="{B94CD1BD-D42A-48D9-9A29-691D73B0DC3B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66882-D125-4DA7-B07D-3DFF03EF8FF3}" type="doc">
      <dgm:prSet loTypeId="urn:microsoft.com/office/officeart/2008/layout/CircleAccentTimeline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E7934E1-025C-48DF-9AFF-A206EBB8AF7A}">
      <dgm:prSet phldrT="[Texto]"/>
      <dgm:spPr/>
      <dgm:t>
        <a:bodyPr/>
        <a:lstStyle/>
        <a:p>
          <a:r>
            <a:rPr lang="es-MX" dirty="0"/>
            <a:t>Elaborar inventario Documental</a:t>
          </a:r>
          <a:endParaRPr lang="es-CO" dirty="0"/>
        </a:p>
      </dgm:t>
    </dgm:pt>
    <dgm:pt modelId="{F97E8B84-B266-40CE-B9B1-6D768BE7F8B5}" type="parTrans" cxnId="{08ACE124-8B11-4EFC-8E35-FD98180C9699}">
      <dgm:prSet/>
      <dgm:spPr/>
      <dgm:t>
        <a:bodyPr/>
        <a:lstStyle/>
        <a:p>
          <a:endParaRPr lang="es-CO"/>
        </a:p>
      </dgm:t>
    </dgm:pt>
    <dgm:pt modelId="{350085A2-18D4-484B-B30D-3E08943E63AA}" type="sibTrans" cxnId="{08ACE124-8B11-4EFC-8E35-FD98180C9699}">
      <dgm:prSet/>
      <dgm:spPr/>
      <dgm:t>
        <a:bodyPr/>
        <a:lstStyle/>
        <a:p>
          <a:endParaRPr lang="es-CO"/>
        </a:p>
      </dgm:t>
    </dgm:pt>
    <dgm:pt modelId="{6029D277-F5D1-4FD3-9895-3A55E885EB68}">
      <dgm:prSet phldrT="[Texto]"/>
      <dgm:spPr/>
      <dgm:t>
        <a:bodyPr/>
        <a:lstStyle/>
        <a:p>
          <a:r>
            <a:rPr lang="es-MX" dirty="0"/>
            <a:t>Formalizar la unidad de archivo central o histórico de la transferencia</a:t>
          </a:r>
          <a:endParaRPr lang="es-CO" dirty="0"/>
        </a:p>
      </dgm:t>
    </dgm:pt>
    <dgm:pt modelId="{BB106CAE-9123-45C1-85C1-B8DA2A4BB3AF}" type="parTrans" cxnId="{B7A82908-132F-4209-B1DE-C370FFF57D2A}">
      <dgm:prSet/>
      <dgm:spPr/>
      <dgm:t>
        <a:bodyPr/>
        <a:lstStyle/>
        <a:p>
          <a:endParaRPr lang="es-CO"/>
        </a:p>
      </dgm:t>
    </dgm:pt>
    <dgm:pt modelId="{C687A04D-9E34-4E78-AD2C-62675057D319}" type="sibTrans" cxnId="{B7A82908-132F-4209-B1DE-C370FFF57D2A}">
      <dgm:prSet/>
      <dgm:spPr/>
      <dgm:t>
        <a:bodyPr/>
        <a:lstStyle/>
        <a:p>
          <a:endParaRPr lang="es-CO"/>
        </a:p>
      </dgm:t>
    </dgm:pt>
    <dgm:pt modelId="{5616D440-CD27-4211-81D7-84A02BADFFDC}">
      <dgm:prSet phldrT="[Texto]"/>
      <dgm:spPr/>
      <dgm:t>
        <a:bodyPr/>
        <a:lstStyle/>
        <a:p>
          <a:r>
            <a:rPr lang="es-MX" dirty="0"/>
            <a:t>Verificar requisitos y correspondencia entre inventario documentos y TRD</a:t>
          </a:r>
          <a:endParaRPr lang="es-CO" dirty="0"/>
        </a:p>
      </dgm:t>
    </dgm:pt>
    <dgm:pt modelId="{8538AE9A-573D-4E34-A86C-9DBF7DEFB27B}" type="parTrans" cxnId="{3E870161-A70A-42EA-9A86-72E8843A6AB7}">
      <dgm:prSet/>
      <dgm:spPr/>
      <dgm:t>
        <a:bodyPr/>
        <a:lstStyle/>
        <a:p>
          <a:endParaRPr lang="es-CO"/>
        </a:p>
      </dgm:t>
    </dgm:pt>
    <dgm:pt modelId="{36691711-04FA-432C-895B-C25545E3CC28}" type="sibTrans" cxnId="{3E870161-A70A-42EA-9A86-72E8843A6AB7}">
      <dgm:prSet/>
      <dgm:spPr/>
      <dgm:t>
        <a:bodyPr/>
        <a:lstStyle/>
        <a:p>
          <a:endParaRPr lang="es-CO"/>
        </a:p>
      </dgm:t>
    </dgm:pt>
    <dgm:pt modelId="{BC97B2E4-FCCE-4C12-B62A-670666167345}">
      <dgm:prSet phldrT="[Texto]"/>
      <dgm:spPr/>
      <dgm:t>
        <a:bodyPr/>
        <a:lstStyle/>
        <a:p>
          <a:r>
            <a:rPr lang="es-MX" dirty="0"/>
            <a:t>Aprobar Transferencia</a:t>
          </a:r>
          <a:endParaRPr lang="es-CO" dirty="0"/>
        </a:p>
      </dgm:t>
    </dgm:pt>
    <dgm:pt modelId="{66BB9C8F-4861-43EF-A037-BD1CE582256A}" type="parTrans" cxnId="{8FA67E43-789F-4852-9BF5-0EA7CD3DC313}">
      <dgm:prSet/>
      <dgm:spPr/>
      <dgm:t>
        <a:bodyPr/>
        <a:lstStyle/>
        <a:p>
          <a:endParaRPr lang="es-CO"/>
        </a:p>
      </dgm:t>
    </dgm:pt>
    <dgm:pt modelId="{37C31BBD-A3FE-4F39-AFD9-DE38BE626616}" type="sibTrans" cxnId="{8FA67E43-789F-4852-9BF5-0EA7CD3DC313}">
      <dgm:prSet/>
      <dgm:spPr/>
      <dgm:t>
        <a:bodyPr/>
        <a:lstStyle/>
        <a:p>
          <a:endParaRPr lang="es-CO"/>
        </a:p>
      </dgm:t>
    </dgm:pt>
    <dgm:pt modelId="{921133D9-7219-4C92-B13C-C79FE358D90D}">
      <dgm:prSet phldrT="[Texto]"/>
      <dgm:spPr/>
      <dgm:t>
        <a:bodyPr/>
        <a:lstStyle/>
        <a:p>
          <a:r>
            <a:rPr lang="es-MX" dirty="0"/>
            <a:t>Recibir documentos</a:t>
          </a:r>
          <a:endParaRPr lang="es-CO" dirty="0"/>
        </a:p>
      </dgm:t>
    </dgm:pt>
    <dgm:pt modelId="{0B8B4E4E-607A-49D1-A5C2-4F29FDD2CAC0}" type="parTrans" cxnId="{174C2BE4-FFEE-4F0B-9E5B-EE3F5120ABCC}">
      <dgm:prSet/>
      <dgm:spPr/>
      <dgm:t>
        <a:bodyPr/>
        <a:lstStyle/>
        <a:p>
          <a:endParaRPr lang="es-CO"/>
        </a:p>
      </dgm:t>
    </dgm:pt>
    <dgm:pt modelId="{4B0CA65E-99C0-43A4-906E-5A4D0BE72AD2}" type="sibTrans" cxnId="{174C2BE4-FFEE-4F0B-9E5B-EE3F5120ABCC}">
      <dgm:prSet/>
      <dgm:spPr/>
      <dgm:t>
        <a:bodyPr/>
        <a:lstStyle/>
        <a:p>
          <a:endParaRPr lang="es-CO"/>
        </a:p>
      </dgm:t>
    </dgm:pt>
    <dgm:pt modelId="{89A8756D-AE5C-4813-81FF-7FA9F52B39A6}">
      <dgm:prSet phldrT="[Texto]"/>
      <dgm:spPr/>
      <dgm:t>
        <a:bodyPr/>
        <a:lstStyle/>
        <a:p>
          <a:r>
            <a:rPr lang="es-MX" dirty="0"/>
            <a:t>Ubicar la transferencia en los depósitos del archivo central</a:t>
          </a:r>
          <a:endParaRPr lang="es-CO" dirty="0"/>
        </a:p>
      </dgm:t>
    </dgm:pt>
    <dgm:pt modelId="{2599D2B4-7E4E-436D-B886-6A8617D920F8}" type="parTrans" cxnId="{686125B4-867B-40BC-9DFF-A57CBB45C77D}">
      <dgm:prSet/>
      <dgm:spPr/>
      <dgm:t>
        <a:bodyPr/>
        <a:lstStyle/>
        <a:p>
          <a:endParaRPr lang="es-CO"/>
        </a:p>
      </dgm:t>
    </dgm:pt>
    <dgm:pt modelId="{700E9822-4185-4EE4-8C05-35EE9750F572}" type="sibTrans" cxnId="{686125B4-867B-40BC-9DFF-A57CBB45C77D}">
      <dgm:prSet/>
      <dgm:spPr/>
      <dgm:t>
        <a:bodyPr/>
        <a:lstStyle/>
        <a:p>
          <a:endParaRPr lang="es-CO"/>
        </a:p>
      </dgm:t>
    </dgm:pt>
    <dgm:pt modelId="{C50A63B0-8F2E-459F-8816-7CF91CADF273}" type="pres">
      <dgm:prSet presAssocID="{B8E66882-D125-4DA7-B07D-3DFF03EF8FF3}" presName="Name0" presStyleCnt="0">
        <dgm:presLayoutVars>
          <dgm:dir/>
        </dgm:presLayoutVars>
      </dgm:prSet>
      <dgm:spPr/>
    </dgm:pt>
    <dgm:pt modelId="{240B41E9-2407-4C49-B59B-57B162081F6F}" type="pres">
      <dgm:prSet presAssocID="{FE7934E1-025C-48DF-9AFF-A206EBB8AF7A}" presName="parComposite" presStyleCnt="0"/>
      <dgm:spPr/>
    </dgm:pt>
    <dgm:pt modelId="{984AD7DA-244B-4B54-B00B-FB59D8D263B5}" type="pres">
      <dgm:prSet presAssocID="{FE7934E1-025C-48DF-9AFF-A206EBB8AF7A}" presName="parBigCircle" presStyleLbl="node0" presStyleIdx="0" presStyleCnt="2"/>
      <dgm:spPr/>
    </dgm:pt>
    <dgm:pt modelId="{41B6F6D1-9171-4020-96F4-2BF5AB2E5CE9}" type="pres">
      <dgm:prSet presAssocID="{FE7934E1-025C-48DF-9AFF-A206EBB8AF7A}" presName="parTx" presStyleLbl="revTx" presStyleIdx="0" presStyleCnt="10"/>
      <dgm:spPr/>
    </dgm:pt>
    <dgm:pt modelId="{8A38B573-6220-4CAB-8C6C-D7179FCEB31A}" type="pres">
      <dgm:prSet presAssocID="{FE7934E1-025C-48DF-9AFF-A206EBB8AF7A}" presName="bSpace" presStyleCnt="0"/>
      <dgm:spPr/>
    </dgm:pt>
    <dgm:pt modelId="{8C13AF99-1438-4E17-B83F-0C8B3524658B}" type="pres">
      <dgm:prSet presAssocID="{FE7934E1-025C-48DF-9AFF-A206EBB8AF7A}" presName="parBackupNorm" presStyleCnt="0"/>
      <dgm:spPr/>
    </dgm:pt>
    <dgm:pt modelId="{B272CB98-E841-4AFA-9637-498407E486E7}" type="pres">
      <dgm:prSet presAssocID="{350085A2-18D4-484B-B30D-3E08943E63AA}" presName="parSpace" presStyleCnt="0"/>
      <dgm:spPr/>
    </dgm:pt>
    <dgm:pt modelId="{8FF36FE0-AEB2-472D-B484-1557C322F69B}" type="pres">
      <dgm:prSet presAssocID="{6029D277-F5D1-4FD3-9895-3A55E885EB68}" presName="desBackupLeftNorm" presStyleCnt="0"/>
      <dgm:spPr/>
    </dgm:pt>
    <dgm:pt modelId="{04C6C41C-4360-4B57-ABDC-060ED4436A6B}" type="pres">
      <dgm:prSet presAssocID="{6029D277-F5D1-4FD3-9895-3A55E885EB68}" presName="desComposite" presStyleCnt="0"/>
      <dgm:spPr/>
    </dgm:pt>
    <dgm:pt modelId="{59965922-63A0-4140-817C-4989D232595C}" type="pres">
      <dgm:prSet presAssocID="{6029D277-F5D1-4FD3-9895-3A55E885EB68}" presName="desCircle" presStyleLbl="node1" presStyleIdx="0" presStyleCnt="4"/>
      <dgm:spPr/>
    </dgm:pt>
    <dgm:pt modelId="{BD1D7C46-D996-43C9-A4FE-33F46EC71A99}" type="pres">
      <dgm:prSet presAssocID="{6029D277-F5D1-4FD3-9895-3A55E885EB68}" presName="chTx" presStyleLbl="revTx" presStyleIdx="1" presStyleCnt="10"/>
      <dgm:spPr/>
    </dgm:pt>
    <dgm:pt modelId="{6A64D7AB-BB1D-4246-9C83-88380C9C3E81}" type="pres">
      <dgm:prSet presAssocID="{6029D277-F5D1-4FD3-9895-3A55E885EB68}" presName="desTx" presStyleLbl="revTx" presStyleIdx="2" presStyleCnt="10">
        <dgm:presLayoutVars>
          <dgm:bulletEnabled val="1"/>
        </dgm:presLayoutVars>
      </dgm:prSet>
      <dgm:spPr/>
    </dgm:pt>
    <dgm:pt modelId="{22D1BE05-74F8-426F-BE20-464F47E18D18}" type="pres">
      <dgm:prSet presAssocID="{6029D277-F5D1-4FD3-9895-3A55E885EB68}" presName="desBackupRightNorm" presStyleCnt="0"/>
      <dgm:spPr/>
    </dgm:pt>
    <dgm:pt modelId="{A27F80B4-F633-45AA-9D0A-3D815130BACC}" type="pres">
      <dgm:prSet presAssocID="{C687A04D-9E34-4E78-AD2C-62675057D319}" presName="desSpace" presStyleCnt="0"/>
      <dgm:spPr/>
    </dgm:pt>
    <dgm:pt modelId="{9A6759C1-6AB9-422C-AF7F-D24846887386}" type="pres">
      <dgm:prSet presAssocID="{5616D440-CD27-4211-81D7-84A02BADFFDC}" presName="desBackupLeftNorm" presStyleCnt="0"/>
      <dgm:spPr/>
    </dgm:pt>
    <dgm:pt modelId="{23B559FB-CD52-4C21-832F-4EA7267011EE}" type="pres">
      <dgm:prSet presAssocID="{5616D440-CD27-4211-81D7-84A02BADFFDC}" presName="desComposite" presStyleCnt="0"/>
      <dgm:spPr/>
    </dgm:pt>
    <dgm:pt modelId="{003DBF0A-D223-43C8-9A8A-10884F5B7F07}" type="pres">
      <dgm:prSet presAssocID="{5616D440-CD27-4211-81D7-84A02BADFFDC}" presName="desCircle" presStyleLbl="node1" presStyleIdx="1" presStyleCnt="4"/>
      <dgm:spPr/>
    </dgm:pt>
    <dgm:pt modelId="{8930C69F-1A64-4633-BB8F-AB07CED97381}" type="pres">
      <dgm:prSet presAssocID="{5616D440-CD27-4211-81D7-84A02BADFFDC}" presName="chTx" presStyleLbl="revTx" presStyleIdx="3" presStyleCnt="10"/>
      <dgm:spPr/>
    </dgm:pt>
    <dgm:pt modelId="{29D19C20-B797-4D0F-AF36-C08DBB42BF9A}" type="pres">
      <dgm:prSet presAssocID="{5616D440-CD27-4211-81D7-84A02BADFFDC}" presName="desTx" presStyleLbl="revTx" presStyleIdx="4" presStyleCnt="10">
        <dgm:presLayoutVars>
          <dgm:bulletEnabled val="1"/>
        </dgm:presLayoutVars>
      </dgm:prSet>
      <dgm:spPr/>
    </dgm:pt>
    <dgm:pt modelId="{A6B20694-4798-408D-871A-F8804A45426B}" type="pres">
      <dgm:prSet presAssocID="{5616D440-CD27-4211-81D7-84A02BADFFDC}" presName="desBackupRightNorm" presStyleCnt="0"/>
      <dgm:spPr/>
    </dgm:pt>
    <dgm:pt modelId="{3D8FB0A2-579C-4E54-84C3-68829D2AE972}" type="pres">
      <dgm:prSet presAssocID="{36691711-04FA-432C-895B-C25545E3CC28}" presName="desSpace" presStyleCnt="0"/>
      <dgm:spPr/>
    </dgm:pt>
    <dgm:pt modelId="{D167731D-1841-4789-AAB6-BB49F48DDDEB}" type="pres">
      <dgm:prSet presAssocID="{BC97B2E4-FCCE-4C12-B62A-670666167345}" presName="parComposite" presStyleCnt="0"/>
      <dgm:spPr/>
    </dgm:pt>
    <dgm:pt modelId="{2A3B79FB-01AA-4266-AFE8-9AF07E70A388}" type="pres">
      <dgm:prSet presAssocID="{BC97B2E4-FCCE-4C12-B62A-670666167345}" presName="parBigCircle" presStyleLbl="node0" presStyleIdx="1" presStyleCnt="2"/>
      <dgm:spPr/>
    </dgm:pt>
    <dgm:pt modelId="{03737BAC-B5E2-47FE-9A07-FC489A55187F}" type="pres">
      <dgm:prSet presAssocID="{BC97B2E4-FCCE-4C12-B62A-670666167345}" presName="parTx" presStyleLbl="revTx" presStyleIdx="5" presStyleCnt="10"/>
      <dgm:spPr/>
    </dgm:pt>
    <dgm:pt modelId="{85DFDCC3-8FF3-409A-BFE7-B0BD9D2C5B96}" type="pres">
      <dgm:prSet presAssocID="{BC97B2E4-FCCE-4C12-B62A-670666167345}" presName="bSpace" presStyleCnt="0"/>
      <dgm:spPr/>
    </dgm:pt>
    <dgm:pt modelId="{A674BD26-FA99-4D6A-A0F5-0126DFFD9F69}" type="pres">
      <dgm:prSet presAssocID="{BC97B2E4-FCCE-4C12-B62A-670666167345}" presName="parBackupNorm" presStyleCnt="0"/>
      <dgm:spPr/>
    </dgm:pt>
    <dgm:pt modelId="{D5741989-A85B-49C7-AFB4-EFC6157B0C2E}" type="pres">
      <dgm:prSet presAssocID="{37C31BBD-A3FE-4F39-AFD9-DE38BE626616}" presName="parSpace" presStyleCnt="0"/>
      <dgm:spPr/>
    </dgm:pt>
    <dgm:pt modelId="{CF1143EB-225E-4A1C-A974-BDBD643813E1}" type="pres">
      <dgm:prSet presAssocID="{921133D9-7219-4C92-B13C-C79FE358D90D}" presName="desBackupLeftNorm" presStyleCnt="0"/>
      <dgm:spPr/>
    </dgm:pt>
    <dgm:pt modelId="{BD1568A0-9F9D-4F2E-B882-317C4D182CD3}" type="pres">
      <dgm:prSet presAssocID="{921133D9-7219-4C92-B13C-C79FE358D90D}" presName="desComposite" presStyleCnt="0"/>
      <dgm:spPr/>
    </dgm:pt>
    <dgm:pt modelId="{4C52622A-D24F-4A98-B356-92430CD8976F}" type="pres">
      <dgm:prSet presAssocID="{921133D9-7219-4C92-B13C-C79FE358D90D}" presName="desCircle" presStyleLbl="node1" presStyleIdx="2" presStyleCnt="4"/>
      <dgm:spPr/>
    </dgm:pt>
    <dgm:pt modelId="{81EACC86-45C3-4E0A-A3A3-B41C9AECBFDB}" type="pres">
      <dgm:prSet presAssocID="{921133D9-7219-4C92-B13C-C79FE358D90D}" presName="chTx" presStyleLbl="revTx" presStyleIdx="6" presStyleCnt="10"/>
      <dgm:spPr/>
    </dgm:pt>
    <dgm:pt modelId="{12E26D58-D945-4563-85DE-3ADB8EB7B38C}" type="pres">
      <dgm:prSet presAssocID="{921133D9-7219-4C92-B13C-C79FE358D90D}" presName="desTx" presStyleLbl="revTx" presStyleIdx="7" presStyleCnt="10">
        <dgm:presLayoutVars>
          <dgm:bulletEnabled val="1"/>
        </dgm:presLayoutVars>
      </dgm:prSet>
      <dgm:spPr/>
    </dgm:pt>
    <dgm:pt modelId="{8D445CFB-CB1D-45AD-A8CB-8082A2B539A3}" type="pres">
      <dgm:prSet presAssocID="{921133D9-7219-4C92-B13C-C79FE358D90D}" presName="desBackupRightNorm" presStyleCnt="0"/>
      <dgm:spPr/>
    </dgm:pt>
    <dgm:pt modelId="{66114F17-60EF-4824-BE73-CA8DA91C72B8}" type="pres">
      <dgm:prSet presAssocID="{4B0CA65E-99C0-43A4-906E-5A4D0BE72AD2}" presName="desSpace" presStyleCnt="0"/>
      <dgm:spPr/>
    </dgm:pt>
    <dgm:pt modelId="{C29C9D6B-0815-471D-8A96-03ABB07F38A1}" type="pres">
      <dgm:prSet presAssocID="{89A8756D-AE5C-4813-81FF-7FA9F52B39A6}" presName="desBackupLeftNorm" presStyleCnt="0"/>
      <dgm:spPr/>
    </dgm:pt>
    <dgm:pt modelId="{B10F3135-48A3-475C-8052-A51EE81FB51C}" type="pres">
      <dgm:prSet presAssocID="{89A8756D-AE5C-4813-81FF-7FA9F52B39A6}" presName="desComposite" presStyleCnt="0"/>
      <dgm:spPr/>
    </dgm:pt>
    <dgm:pt modelId="{5169167D-83A6-4C01-A28B-5B1D66AE2656}" type="pres">
      <dgm:prSet presAssocID="{89A8756D-AE5C-4813-81FF-7FA9F52B39A6}" presName="desCircle" presStyleLbl="node1" presStyleIdx="3" presStyleCnt="4"/>
      <dgm:spPr/>
    </dgm:pt>
    <dgm:pt modelId="{36C321A6-8944-4FF8-827F-0AD2D16499E5}" type="pres">
      <dgm:prSet presAssocID="{89A8756D-AE5C-4813-81FF-7FA9F52B39A6}" presName="chTx" presStyleLbl="revTx" presStyleIdx="8" presStyleCnt="10"/>
      <dgm:spPr/>
    </dgm:pt>
    <dgm:pt modelId="{ED32CBBE-9C86-4078-9387-273B6CDCD962}" type="pres">
      <dgm:prSet presAssocID="{89A8756D-AE5C-4813-81FF-7FA9F52B39A6}" presName="desTx" presStyleLbl="revTx" presStyleIdx="9" presStyleCnt="10">
        <dgm:presLayoutVars>
          <dgm:bulletEnabled val="1"/>
        </dgm:presLayoutVars>
      </dgm:prSet>
      <dgm:spPr/>
    </dgm:pt>
    <dgm:pt modelId="{1EA193A7-CFC7-497F-BE7A-C28CC90DC6F0}" type="pres">
      <dgm:prSet presAssocID="{89A8756D-AE5C-4813-81FF-7FA9F52B39A6}" presName="desBackupRightNorm" presStyleCnt="0"/>
      <dgm:spPr/>
    </dgm:pt>
    <dgm:pt modelId="{14376B16-02D2-46BC-BFC8-6F92F64CBD6E}" type="pres">
      <dgm:prSet presAssocID="{700E9822-4185-4EE4-8C05-35EE9750F572}" presName="desSpace" presStyleCnt="0"/>
      <dgm:spPr/>
    </dgm:pt>
  </dgm:ptLst>
  <dgm:cxnLst>
    <dgm:cxn modelId="{48276C03-1EF8-4167-913E-E63AE72F6EAF}" type="presOf" srcId="{FE7934E1-025C-48DF-9AFF-A206EBB8AF7A}" destId="{41B6F6D1-9171-4020-96F4-2BF5AB2E5CE9}" srcOrd="0" destOrd="0" presId="urn:microsoft.com/office/officeart/2008/layout/CircleAccentTimeline"/>
    <dgm:cxn modelId="{B7A82908-132F-4209-B1DE-C370FFF57D2A}" srcId="{FE7934E1-025C-48DF-9AFF-A206EBB8AF7A}" destId="{6029D277-F5D1-4FD3-9895-3A55E885EB68}" srcOrd="0" destOrd="0" parTransId="{BB106CAE-9123-45C1-85C1-B8DA2A4BB3AF}" sibTransId="{C687A04D-9E34-4E78-AD2C-62675057D319}"/>
    <dgm:cxn modelId="{84E77C1C-1EF8-4B17-BCDD-D960D113CD01}" type="presOf" srcId="{6029D277-F5D1-4FD3-9895-3A55E885EB68}" destId="{BD1D7C46-D996-43C9-A4FE-33F46EC71A99}" srcOrd="0" destOrd="0" presId="urn:microsoft.com/office/officeart/2008/layout/CircleAccentTimeline"/>
    <dgm:cxn modelId="{08ACE124-8B11-4EFC-8E35-FD98180C9699}" srcId="{B8E66882-D125-4DA7-B07D-3DFF03EF8FF3}" destId="{FE7934E1-025C-48DF-9AFF-A206EBB8AF7A}" srcOrd="0" destOrd="0" parTransId="{F97E8B84-B266-40CE-B9B1-6D768BE7F8B5}" sibTransId="{350085A2-18D4-484B-B30D-3E08943E63AA}"/>
    <dgm:cxn modelId="{4801F23C-A323-4432-AE54-C002252385C5}" type="presOf" srcId="{921133D9-7219-4C92-B13C-C79FE358D90D}" destId="{81EACC86-45C3-4E0A-A3A3-B41C9AECBFDB}" srcOrd="0" destOrd="0" presId="urn:microsoft.com/office/officeart/2008/layout/CircleAccentTimeline"/>
    <dgm:cxn modelId="{3E870161-A70A-42EA-9A86-72E8843A6AB7}" srcId="{FE7934E1-025C-48DF-9AFF-A206EBB8AF7A}" destId="{5616D440-CD27-4211-81D7-84A02BADFFDC}" srcOrd="1" destOrd="0" parTransId="{8538AE9A-573D-4E34-A86C-9DBF7DEFB27B}" sibTransId="{36691711-04FA-432C-895B-C25545E3CC28}"/>
    <dgm:cxn modelId="{8FA67E43-789F-4852-9BF5-0EA7CD3DC313}" srcId="{B8E66882-D125-4DA7-B07D-3DFF03EF8FF3}" destId="{BC97B2E4-FCCE-4C12-B62A-670666167345}" srcOrd="1" destOrd="0" parTransId="{66BB9C8F-4861-43EF-A037-BD1CE582256A}" sibTransId="{37C31BBD-A3FE-4F39-AFD9-DE38BE626616}"/>
    <dgm:cxn modelId="{AF050D64-683B-41C3-9265-F48AE6BB2CCE}" type="presOf" srcId="{B8E66882-D125-4DA7-B07D-3DFF03EF8FF3}" destId="{C50A63B0-8F2E-459F-8816-7CF91CADF273}" srcOrd="0" destOrd="0" presId="urn:microsoft.com/office/officeart/2008/layout/CircleAccentTimeline"/>
    <dgm:cxn modelId="{4EE05F68-B892-4C13-8A86-129730B85871}" type="presOf" srcId="{5616D440-CD27-4211-81D7-84A02BADFFDC}" destId="{8930C69F-1A64-4633-BB8F-AB07CED97381}" srcOrd="0" destOrd="0" presId="urn:microsoft.com/office/officeart/2008/layout/CircleAccentTimeline"/>
    <dgm:cxn modelId="{686125B4-867B-40BC-9DFF-A57CBB45C77D}" srcId="{BC97B2E4-FCCE-4C12-B62A-670666167345}" destId="{89A8756D-AE5C-4813-81FF-7FA9F52B39A6}" srcOrd="1" destOrd="0" parTransId="{2599D2B4-7E4E-436D-B886-6A8617D920F8}" sibTransId="{700E9822-4185-4EE4-8C05-35EE9750F572}"/>
    <dgm:cxn modelId="{174C2BE4-FFEE-4F0B-9E5B-EE3F5120ABCC}" srcId="{BC97B2E4-FCCE-4C12-B62A-670666167345}" destId="{921133D9-7219-4C92-B13C-C79FE358D90D}" srcOrd="0" destOrd="0" parTransId="{0B8B4E4E-607A-49D1-A5C2-4F29FDD2CAC0}" sibTransId="{4B0CA65E-99C0-43A4-906E-5A4D0BE72AD2}"/>
    <dgm:cxn modelId="{24862BE6-85CB-46C3-A64C-0174965397FB}" type="presOf" srcId="{BC97B2E4-FCCE-4C12-B62A-670666167345}" destId="{03737BAC-B5E2-47FE-9A07-FC489A55187F}" srcOrd="0" destOrd="0" presId="urn:microsoft.com/office/officeart/2008/layout/CircleAccentTimeline"/>
    <dgm:cxn modelId="{8EDB81F6-D179-4E8C-95FD-77B77D2A4386}" type="presOf" srcId="{89A8756D-AE5C-4813-81FF-7FA9F52B39A6}" destId="{36C321A6-8944-4FF8-827F-0AD2D16499E5}" srcOrd="0" destOrd="0" presId="urn:microsoft.com/office/officeart/2008/layout/CircleAccentTimeline"/>
    <dgm:cxn modelId="{D7179DAF-7AD6-4F6D-9F90-EF9FC99BDF18}" type="presParOf" srcId="{C50A63B0-8F2E-459F-8816-7CF91CADF273}" destId="{240B41E9-2407-4C49-B59B-57B162081F6F}" srcOrd="0" destOrd="0" presId="urn:microsoft.com/office/officeart/2008/layout/CircleAccentTimeline"/>
    <dgm:cxn modelId="{591E3ED5-0838-45DE-9BD7-06708CB08C5B}" type="presParOf" srcId="{240B41E9-2407-4C49-B59B-57B162081F6F}" destId="{984AD7DA-244B-4B54-B00B-FB59D8D263B5}" srcOrd="0" destOrd="0" presId="urn:microsoft.com/office/officeart/2008/layout/CircleAccentTimeline"/>
    <dgm:cxn modelId="{4F2573A9-1550-41C3-A0C6-C254872FB0AF}" type="presParOf" srcId="{240B41E9-2407-4C49-B59B-57B162081F6F}" destId="{41B6F6D1-9171-4020-96F4-2BF5AB2E5CE9}" srcOrd="1" destOrd="0" presId="urn:microsoft.com/office/officeart/2008/layout/CircleAccentTimeline"/>
    <dgm:cxn modelId="{FC332982-5296-4680-9860-08A637B089A7}" type="presParOf" srcId="{240B41E9-2407-4C49-B59B-57B162081F6F}" destId="{8A38B573-6220-4CAB-8C6C-D7179FCEB31A}" srcOrd="2" destOrd="0" presId="urn:microsoft.com/office/officeart/2008/layout/CircleAccentTimeline"/>
    <dgm:cxn modelId="{5DE2CB16-9F83-4445-825B-7143D94A9FC1}" type="presParOf" srcId="{C50A63B0-8F2E-459F-8816-7CF91CADF273}" destId="{8C13AF99-1438-4E17-B83F-0C8B3524658B}" srcOrd="1" destOrd="0" presId="urn:microsoft.com/office/officeart/2008/layout/CircleAccentTimeline"/>
    <dgm:cxn modelId="{60E83352-DA28-4922-8EDE-83B56C0D89BE}" type="presParOf" srcId="{C50A63B0-8F2E-459F-8816-7CF91CADF273}" destId="{B272CB98-E841-4AFA-9637-498407E486E7}" srcOrd="2" destOrd="0" presId="urn:microsoft.com/office/officeart/2008/layout/CircleAccentTimeline"/>
    <dgm:cxn modelId="{BB571DE3-9B15-4ADD-A0CB-1E1B4FA6D1AF}" type="presParOf" srcId="{C50A63B0-8F2E-459F-8816-7CF91CADF273}" destId="{8FF36FE0-AEB2-472D-B484-1557C322F69B}" srcOrd="3" destOrd="0" presId="urn:microsoft.com/office/officeart/2008/layout/CircleAccentTimeline"/>
    <dgm:cxn modelId="{A8301D5E-90F8-4B5E-99BE-942CB857E004}" type="presParOf" srcId="{C50A63B0-8F2E-459F-8816-7CF91CADF273}" destId="{04C6C41C-4360-4B57-ABDC-060ED4436A6B}" srcOrd="4" destOrd="0" presId="urn:microsoft.com/office/officeart/2008/layout/CircleAccentTimeline"/>
    <dgm:cxn modelId="{83AA421E-E201-46CF-B3A9-1AAB871F40D9}" type="presParOf" srcId="{04C6C41C-4360-4B57-ABDC-060ED4436A6B}" destId="{59965922-63A0-4140-817C-4989D232595C}" srcOrd="0" destOrd="0" presId="urn:microsoft.com/office/officeart/2008/layout/CircleAccentTimeline"/>
    <dgm:cxn modelId="{054B66A0-F2A7-44AB-91A4-C36F6A49105E}" type="presParOf" srcId="{04C6C41C-4360-4B57-ABDC-060ED4436A6B}" destId="{BD1D7C46-D996-43C9-A4FE-33F46EC71A99}" srcOrd="1" destOrd="0" presId="urn:microsoft.com/office/officeart/2008/layout/CircleAccentTimeline"/>
    <dgm:cxn modelId="{ED9611E4-C32F-470F-997A-EE3C6686ECE4}" type="presParOf" srcId="{04C6C41C-4360-4B57-ABDC-060ED4436A6B}" destId="{6A64D7AB-BB1D-4246-9C83-88380C9C3E81}" srcOrd="2" destOrd="0" presId="urn:microsoft.com/office/officeart/2008/layout/CircleAccentTimeline"/>
    <dgm:cxn modelId="{9D953927-4A25-459C-952A-B2884D8E3192}" type="presParOf" srcId="{C50A63B0-8F2E-459F-8816-7CF91CADF273}" destId="{22D1BE05-74F8-426F-BE20-464F47E18D18}" srcOrd="5" destOrd="0" presId="urn:microsoft.com/office/officeart/2008/layout/CircleAccentTimeline"/>
    <dgm:cxn modelId="{7240BDA4-8016-4479-8C59-DE0B49FB8F18}" type="presParOf" srcId="{C50A63B0-8F2E-459F-8816-7CF91CADF273}" destId="{A27F80B4-F633-45AA-9D0A-3D815130BACC}" srcOrd="6" destOrd="0" presId="urn:microsoft.com/office/officeart/2008/layout/CircleAccentTimeline"/>
    <dgm:cxn modelId="{9E4AD2B7-B35D-45F5-A26E-7E90D958C290}" type="presParOf" srcId="{C50A63B0-8F2E-459F-8816-7CF91CADF273}" destId="{9A6759C1-6AB9-422C-AF7F-D24846887386}" srcOrd="7" destOrd="0" presId="urn:microsoft.com/office/officeart/2008/layout/CircleAccentTimeline"/>
    <dgm:cxn modelId="{700D0D33-3ECD-4B80-9983-92D6ABEFE92C}" type="presParOf" srcId="{C50A63B0-8F2E-459F-8816-7CF91CADF273}" destId="{23B559FB-CD52-4C21-832F-4EA7267011EE}" srcOrd="8" destOrd="0" presId="urn:microsoft.com/office/officeart/2008/layout/CircleAccentTimeline"/>
    <dgm:cxn modelId="{073F9DB8-85A3-43FC-913B-42F40BA7BB49}" type="presParOf" srcId="{23B559FB-CD52-4C21-832F-4EA7267011EE}" destId="{003DBF0A-D223-43C8-9A8A-10884F5B7F07}" srcOrd="0" destOrd="0" presId="urn:microsoft.com/office/officeart/2008/layout/CircleAccentTimeline"/>
    <dgm:cxn modelId="{20A38862-AF56-4AA6-A295-0C94488C6EE5}" type="presParOf" srcId="{23B559FB-CD52-4C21-832F-4EA7267011EE}" destId="{8930C69F-1A64-4633-BB8F-AB07CED97381}" srcOrd="1" destOrd="0" presId="urn:microsoft.com/office/officeart/2008/layout/CircleAccentTimeline"/>
    <dgm:cxn modelId="{18804925-4075-41CB-8456-A46EC9E63375}" type="presParOf" srcId="{23B559FB-CD52-4C21-832F-4EA7267011EE}" destId="{29D19C20-B797-4D0F-AF36-C08DBB42BF9A}" srcOrd="2" destOrd="0" presId="urn:microsoft.com/office/officeart/2008/layout/CircleAccentTimeline"/>
    <dgm:cxn modelId="{2EF4A970-B67B-4835-B74A-7B51763E0B8A}" type="presParOf" srcId="{C50A63B0-8F2E-459F-8816-7CF91CADF273}" destId="{A6B20694-4798-408D-871A-F8804A45426B}" srcOrd="9" destOrd="0" presId="urn:microsoft.com/office/officeart/2008/layout/CircleAccentTimeline"/>
    <dgm:cxn modelId="{6B9DF64A-07B3-47B4-AADB-16DC3AE432C5}" type="presParOf" srcId="{C50A63B0-8F2E-459F-8816-7CF91CADF273}" destId="{3D8FB0A2-579C-4E54-84C3-68829D2AE972}" srcOrd="10" destOrd="0" presId="urn:microsoft.com/office/officeart/2008/layout/CircleAccentTimeline"/>
    <dgm:cxn modelId="{02CB0187-10CC-4DD2-B82E-FABAB3DB7C10}" type="presParOf" srcId="{C50A63B0-8F2E-459F-8816-7CF91CADF273}" destId="{D167731D-1841-4789-AAB6-BB49F48DDDEB}" srcOrd="11" destOrd="0" presId="urn:microsoft.com/office/officeart/2008/layout/CircleAccentTimeline"/>
    <dgm:cxn modelId="{01095BBD-7AF0-44EE-9FDD-5EA97D60877D}" type="presParOf" srcId="{D167731D-1841-4789-AAB6-BB49F48DDDEB}" destId="{2A3B79FB-01AA-4266-AFE8-9AF07E70A388}" srcOrd="0" destOrd="0" presId="urn:microsoft.com/office/officeart/2008/layout/CircleAccentTimeline"/>
    <dgm:cxn modelId="{C61787BA-B0E5-4D85-B8D2-C727E4E41ADE}" type="presParOf" srcId="{D167731D-1841-4789-AAB6-BB49F48DDDEB}" destId="{03737BAC-B5E2-47FE-9A07-FC489A55187F}" srcOrd="1" destOrd="0" presId="urn:microsoft.com/office/officeart/2008/layout/CircleAccentTimeline"/>
    <dgm:cxn modelId="{9EDBF134-E5BD-412C-9A7B-135F5E5ACA11}" type="presParOf" srcId="{D167731D-1841-4789-AAB6-BB49F48DDDEB}" destId="{85DFDCC3-8FF3-409A-BFE7-B0BD9D2C5B96}" srcOrd="2" destOrd="0" presId="urn:microsoft.com/office/officeart/2008/layout/CircleAccentTimeline"/>
    <dgm:cxn modelId="{EB63D868-0F4D-463A-9750-AA7790678DEC}" type="presParOf" srcId="{C50A63B0-8F2E-459F-8816-7CF91CADF273}" destId="{A674BD26-FA99-4D6A-A0F5-0126DFFD9F69}" srcOrd="12" destOrd="0" presId="urn:microsoft.com/office/officeart/2008/layout/CircleAccentTimeline"/>
    <dgm:cxn modelId="{3DC54AF0-683E-4B84-95F1-89626F8E3096}" type="presParOf" srcId="{C50A63B0-8F2E-459F-8816-7CF91CADF273}" destId="{D5741989-A85B-49C7-AFB4-EFC6157B0C2E}" srcOrd="13" destOrd="0" presId="urn:microsoft.com/office/officeart/2008/layout/CircleAccentTimeline"/>
    <dgm:cxn modelId="{08F2FC04-031B-4927-9E71-E3FB5CFBA477}" type="presParOf" srcId="{C50A63B0-8F2E-459F-8816-7CF91CADF273}" destId="{CF1143EB-225E-4A1C-A974-BDBD643813E1}" srcOrd="14" destOrd="0" presId="urn:microsoft.com/office/officeart/2008/layout/CircleAccentTimeline"/>
    <dgm:cxn modelId="{1D85186E-F4D3-4350-B9A9-44BADF19A6CC}" type="presParOf" srcId="{C50A63B0-8F2E-459F-8816-7CF91CADF273}" destId="{BD1568A0-9F9D-4F2E-B882-317C4D182CD3}" srcOrd="15" destOrd="0" presId="urn:microsoft.com/office/officeart/2008/layout/CircleAccentTimeline"/>
    <dgm:cxn modelId="{B987489C-0F0F-41D3-80ED-C31C1AEFE0D1}" type="presParOf" srcId="{BD1568A0-9F9D-4F2E-B882-317C4D182CD3}" destId="{4C52622A-D24F-4A98-B356-92430CD8976F}" srcOrd="0" destOrd="0" presId="urn:microsoft.com/office/officeart/2008/layout/CircleAccentTimeline"/>
    <dgm:cxn modelId="{4563AD38-D36D-48EA-AF30-2B71A5B50949}" type="presParOf" srcId="{BD1568A0-9F9D-4F2E-B882-317C4D182CD3}" destId="{81EACC86-45C3-4E0A-A3A3-B41C9AECBFDB}" srcOrd="1" destOrd="0" presId="urn:microsoft.com/office/officeart/2008/layout/CircleAccentTimeline"/>
    <dgm:cxn modelId="{2C7136CF-F685-4D5C-89AD-B41964AADA80}" type="presParOf" srcId="{BD1568A0-9F9D-4F2E-B882-317C4D182CD3}" destId="{12E26D58-D945-4563-85DE-3ADB8EB7B38C}" srcOrd="2" destOrd="0" presId="urn:microsoft.com/office/officeart/2008/layout/CircleAccentTimeline"/>
    <dgm:cxn modelId="{457D3ACF-CBBD-44E1-B477-D805E9BA09DA}" type="presParOf" srcId="{C50A63B0-8F2E-459F-8816-7CF91CADF273}" destId="{8D445CFB-CB1D-45AD-A8CB-8082A2B539A3}" srcOrd="16" destOrd="0" presId="urn:microsoft.com/office/officeart/2008/layout/CircleAccentTimeline"/>
    <dgm:cxn modelId="{E671BAE1-3806-4D6B-9171-0BBB5EA421D9}" type="presParOf" srcId="{C50A63B0-8F2E-459F-8816-7CF91CADF273}" destId="{66114F17-60EF-4824-BE73-CA8DA91C72B8}" srcOrd="17" destOrd="0" presId="urn:microsoft.com/office/officeart/2008/layout/CircleAccentTimeline"/>
    <dgm:cxn modelId="{A51D6435-A5CE-48FE-B0AF-69F46030EB5A}" type="presParOf" srcId="{C50A63B0-8F2E-459F-8816-7CF91CADF273}" destId="{C29C9D6B-0815-471D-8A96-03ABB07F38A1}" srcOrd="18" destOrd="0" presId="urn:microsoft.com/office/officeart/2008/layout/CircleAccentTimeline"/>
    <dgm:cxn modelId="{BF5840F5-E263-4AD3-982F-443682479211}" type="presParOf" srcId="{C50A63B0-8F2E-459F-8816-7CF91CADF273}" destId="{B10F3135-48A3-475C-8052-A51EE81FB51C}" srcOrd="19" destOrd="0" presId="urn:microsoft.com/office/officeart/2008/layout/CircleAccentTimeline"/>
    <dgm:cxn modelId="{1AF579F3-9DE0-45DC-8561-2CCEA32F02C6}" type="presParOf" srcId="{B10F3135-48A3-475C-8052-A51EE81FB51C}" destId="{5169167D-83A6-4C01-A28B-5B1D66AE2656}" srcOrd="0" destOrd="0" presId="urn:microsoft.com/office/officeart/2008/layout/CircleAccentTimeline"/>
    <dgm:cxn modelId="{7FDE0981-5247-445E-8E64-E1B7DDEEDEDF}" type="presParOf" srcId="{B10F3135-48A3-475C-8052-A51EE81FB51C}" destId="{36C321A6-8944-4FF8-827F-0AD2D16499E5}" srcOrd="1" destOrd="0" presId="urn:microsoft.com/office/officeart/2008/layout/CircleAccentTimeline"/>
    <dgm:cxn modelId="{8B78795E-930C-499B-96F3-09E69EE61AB1}" type="presParOf" srcId="{B10F3135-48A3-475C-8052-A51EE81FB51C}" destId="{ED32CBBE-9C86-4078-9387-273B6CDCD962}" srcOrd="2" destOrd="0" presId="urn:microsoft.com/office/officeart/2008/layout/CircleAccentTimeline"/>
    <dgm:cxn modelId="{4CD5DFED-F02D-463B-8E39-6EBB3BB230D7}" type="presParOf" srcId="{C50A63B0-8F2E-459F-8816-7CF91CADF273}" destId="{1EA193A7-CFC7-497F-BE7A-C28CC90DC6F0}" srcOrd="20" destOrd="0" presId="urn:microsoft.com/office/officeart/2008/layout/CircleAccentTimeline"/>
    <dgm:cxn modelId="{0CC70F37-9AA6-4A3B-AA89-C8F3995A0834}" type="presParOf" srcId="{C50A63B0-8F2E-459F-8816-7CF91CADF273}" destId="{14376B16-02D2-46BC-BFC8-6F92F64CBD6E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13C0A-2F5D-4B7B-9FF2-41AF38A13117}" type="doc">
      <dgm:prSet loTypeId="urn:microsoft.com/office/officeart/2005/8/layout/targe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9CFAF43-683B-4DBC-A219-28360E435C19}">
      <dgm:prSet phldrT="[Texto]"/>
      <dgm:spPr/>
      <dgm:t>
        <a:bodyPr/>
        <a:lstStyle/>
        <a:p>
          <a:r>
            <a:rPr lang="es-MX" dirty="0"/>
            <a:t>SERIE</a:t>
          </a:r>
          <a:endParaRPr lang="es-CO" dirty="0"/>
        </a:p>
      </dgm:t>
    </dgm:pt>
    <dgm:pt modelId="{05F76A8F-9EBE-4093-95D6-F4BA66AAE209}" type="parTrans" cxnId="{F23A6A53-C8CF-4CD4-8283-8E8AD29AF587}">
      <dgm:prSet/>
      <dgm:spPr/>
      <dgm:t>
        <a:bodyPr/>
        <a:lstStyle/>
        <a:p>
          <a:endParaRPr lang="es-CO"/>
        </a:p>
      </dgm:t>
    </dgm:pt>
    <dgm:pt modelId="{1A74CCFB-5795-4F32-8B23-43CD5713444B}" type="sibTrans" cxnId="{F23A6A53-C8CF-4CD4-8283-8E8AD29AF587}">
      <dgm:prSet/>
      <dgm:spPr/>
      <dgm:t>
        <a:bodyPr/>
        <a:lstStyle/>
        <a:p>
          <a:endParaRPr lang="es-CO"/>
        </a:p>
      </dgm:t>
    </dgm:pt>
    <dgm:pt modelId="{A23E76DE-3C45-440F-A0C9-C5F45C30B9CA}">
      <dgm:prSet phldrT="[Texto]"/>
      <dgm:spPr/>
      <dgm:t>
        <a:bodyPr/>
        <a:lstStyle/>
        <a:p>
          <a:r>
            <a:rPr lang="es-MX" dirty="0"/>
            <a:t>Grupo de documentos correspondiente a un mismo asunto. Eje: Permisos</a:t>
          </a:r>
          <a:endParaRPr lang="es-CO" dirty="0"/>
        </a:p>
      </dgm:t>
    </dgm:pt>
    <dgm:pt modelId="{649E066B-B545-4FE9-8EA4-763B147D241B}" type="parTrans" cxnId="{4C014D1B-5D58-4E12-BDAB-185574AD9657}">
      <dgm:prSet/>
      <dgm:spPr/>
      <dgm:t>
        <a:bodyPr/>
        <a:lstStyle/>
        <a:p>
          <a:endParaRPr lang="es-CO"/>
        </a:p>
      </dgm:t>
    </dgm:pt>
    <dgm:pt modelId="{ABC93C4C-711B-4645-91E1-F0EED7554C59}" type="sibTrans" cxnId="{4C014D1B-5D58-4E12-BDAB-185574AD9657}">
      <dgm:prSet/>
      <dgm:spPr/>
      <dgm:t>
        <a:bodyPr/>
        <a:lstStyle/>
        <a:p>
          <a:endParaRPr lang="es-CO"/>
        </a:p>
      </dgm:t>
    </dgm:pt>
    <dgm:pt modelId="{85A6294A-36C4-4CBF-A2E5-189CF9121CFB}">
      <dgm:prSet phldrT="[Texto]"/>
      <dgm:spPr/>
      <dgm:t>
        <a:bodyPr/>
        <a:lstStyle/>
        <a:p>
          <a:r>
            <a:rPr lang="es-MX" dirty="0"/>
            <a:t>SUBSERIE</a:t>
          </a:r>
          <a:endParaRPr lang="es-CO" dirty="0"/>
        </a:p>
      </dgm:t>
    </dgm:pt>
    <dgm:pt modelId="{F50946D6-30C9-4AEC-8691-2C13C0012E9B}" type="parTrans" cxnId="{7DBD6788-45CF-4006-B900-31702FD2FF28}">
      <dgm:prSet/>
      <dgm:spPr/>
      <dgm:t>
        <a:bodyPr/>
        <a:lstStyle/>
        <a:p>
          <a:endParaRPr lang="es-CO"/>
        </a:p>
      </dgm:t>
    </dgm:pt>
    <dgm:pt modelId="{F8081F2C-27FB-4C35-82D8-C657449DC0BC}" type="sibTrans" cxnId="{7DBD6788-45CF-4006-B900-31702FD2FF28}">
      <dgm:prSet/>
      <dgm:spPr/>
      <dgm:t>
        <a:bodyPr/>
        <a:lstStyle/>
        <a:p>
          <a:endParaRPr lang="es-CO"/>
        </a:p>
      </dgm:t>
    </dgm:pt>
    <dgm:pt modelId="{B85A115D-326B-4ABC-9165-4717F3FE6B17}">
      <dgm:prSet phldrT="[Texto]"/>
      <dgm:spPr/>
      <dgm:t>
        <a:bodyPr/>
        <a:lstStyle/>
        <a:p>
          <a:r>
            <a:rPr lang="es-MX" dirty="0"/>
            <a:t>Es un asunto especifico que por su característica forma parte de una serie. Eje: Permiso de Vertimientos</a:t>
          </a:r>
          <a:endParaRPr lang="es-CO" dirty="0"/>
        </a:p>
      </dgm:t>
    </dgm:pt>
    <dgm:pt modelId="{5A2DBD95-C66B-4BAF-8B84-F29A1DAB7149}" type="parTrans" cxnId="{7E2D6D89-4492-4E6F-9F68-80E72AAA5948}">
      <dgm:prSet/>
      <dgm:spPr/>
      <dgm:t>
        <a:bodyPr/>
        <a:lstStyle/>
        <a:p>
          <a:endParaRPr lang="es-CO"/>
        </a:p>
      </dgm:t>
    </dgm:pt>
    <dgm:pt modelId="{B9DB813E-0E78-4933-9252-187A5F27A22A}" type="sibTrans" cxnId="{7E2D6D89-4492-4E6F-9F68-80E72AAA5948}">
      <dgm:prSet/>
      <dgm:spPr/>
      <dgm:t>
        <a:bodyPr/>
        <a:lstStyle/>
        <a:p>
          <a:endParaRPr lang="es-CO"/>
        </a:p>
      </dgm:t>
    </dgm:pt>
    <dgm:pt modelId="{14FFD1B5-C645-44D7-8FBD-195D2B1C9889}">
      <dgm:prSet phldrT="[Texto]"/>
      <dgm:spPr/>
      <dgm:t>
        <a:bodyPr/>
        <a:lstStyle/>
        <a:p>
          <a:r>
            <a:rPr lang="es-MX" dirty="0"/>
            <a:t>TIPO DOCUMENTAL</a:t>
          </a:r>
          <a:endParaRPr lang="es-CO" dirty="0"/>
        </a:p>
      </dgm:t>
    </dgm:pt>
    <dgm:pt modelId="{67242897-500D-4AE6-8FF3-F4FE38EF4299}" type="parTrans" cxnId="{EE817060-7162-4606-B374-8F0D69FFFFD2}">
      <dgm:prSet/>
      <dgm:spPr/>
      <dgm:t>
        <a:bodyPr/>
        <a:lstStyle/>
        <a:p>
          <a:endParaRPr lang="es-CO"/>
        </a:p>
      </dgm:t>
    </dgm:pt>
    <dgm:pt modelId="{9094AA7E-C19F-4B33-87E7-B1E94537A513}" type="sibTrans" cxnId="{EE817060-7162-4606-B374-8F0D69FFFFD2}">
      <dgm:prSet/>
      <dgm:spPr/>
      <dgm:t>
        <a:bodyPr/>
        <a:lstStyle/>
        <a:p>
          <a:endParaRPr lang="es-CO"/>
        </a:p>
      </dgm:t>
    </dgm:pt>
    <dgm:pt modelId="{C3C7A027-122E-498A-8B78-DFDEB9D4703E}">
      <dgm:prSet phldrT="[Texto]"/>
      <dgm:spPr/>
      <dgm:t>
        <a:bodyPr/>
        <a:lstStyle/>
        <a:p>
          <a:r>
            <a:rPr lang="es-MX" dirty="0"/>
            <a:t>Son los documentos individuales, que sirven de soporte al asunto respectivo. Eje: Caracterización, cámara de comercio</a:t>
          </a:r>
          <a:endParaRPr lang="es-CO" dirty="0"/>
        </a:p>
      </dgm:t>
    </dgm:pt>
    <dgm:pt modelId="{9F6EE4BC-B8E0-4A5E-B857-3359D36338D7}" type="parTrans" cxnId="{6621945D-64C8-4B8F-8F67-5EF7EC00FC2F}">
      <dgm:prSet/>
      <dgm:spPr/>
      <dgm:t>
        <a:bodyPr/>
        <a:lstStyle/>
        <a:p>
          <a:endParaRPr lang="es-CO"/>
        </a:p>
      </dgm:t>
    </dgm:pt>
    <dgm:pt modelId="{97EBDA5F-6753-4E28-959A-CA7545A44D1C}" type="sibTrans" cxnId="{6621945D-64C8-4B8F-8F67-5EF7EC00FC2F}">
      <dgm:prSet/>
      <dgm:spPr/>
      <dgm:t>
        <a:bodyPr/>
        <a:lstStyle/>
        <a:p>
          <a:endParaRPr lang="es-CO"/>
        </a:p>
      </dgm:t>
    </dgm:pt>
    <dgm:pt modelId="{6FD0935D-DE33-4E53-A4C8-BD8F3F1CB940}" type="pres">
      <dgm:prSet presAssocID="{40D13C0A-2F5D-4B7B-9FF2-41AF38A1311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3B47010-F0BB-46FC-B591-F2A2D6822F27}" type="pres">
      <dgm:prSet presAssocID="{79CFAF43-683B-4DBC-A219-28360E435C19}" presName="circle1" presStyleLbl="node1" presStyleIdx="0" presStyleCnt="3"/>
      <dgm:spPr/>
    </dgm:pt>
    <dgm:pt modelId="{6D3EDEA6-536F-4F08-8F52-14D7DB5976F7}" type="pres">
      <dgm:prSet presAssocID="{79CFAF43-683B-4DBC-A219-28360E435C19}" presName="space" presStyleCnt="0"/>
      <dgm:spPr/>
    </dgm:pt>
    <dgm:pt modelId="{19489723-A1BE-434A-98AD-37921A5E6705}" type="pres">
      <dgm:prSet presAssocID="{79CFAF43-683B-4DBC-A219-28360E435C19}" presName="rect1" presStyleLbl="alignAcc1" presStyleIdx="0" presStyleCnt="3" custLinFactNeighborX="-1968"/>
      <dgm:spPr/>
    </dgm:pt>
    <dgm:pt modelId="{17B1F097-3CD9-4698-8329-B8D51E910410}" type="pres">
      <dgm:prSet presAssocID="{85A6294A-36C4-4CBF-A2E5-189CF9121CFB}" presName="vertSpace2" presStyleLbl="node1" presStyleIdx="0" presStyleCnt="3"/>
      <dgm:spPr/>
    </dgm:pt>
    <dgm:pt modelId="{D0751279-F688-4414-8FD1-9C7B397C7EE0}" type="pres">
      <dgm:prSet presAssocID="{85A6294A-36C4-4CBF-A2E5-189CF9121CFB}" presName="circle2" presStyleLbl="node1" presStyleIdx="1" presStyleCnt="3"/>
      <dgm:spPr/>
    </dgm:pt>
    <dgm:pt modelId="{35EAC2E3-C37E-4E99-9154-AFE2F8F1D649}" type="pres">
      <dgm:prSet presAssocID="{85A6294A-36C4-4CBF-A2E5-189CF9121CFB}" presName="rect2" presStyleLbl="alignAcc1" presStyleIdx="1" presStyleCnt="3"/>
      <dgm:spPr/>
    </dgm:pt>
    <dgm:pt modelId="{BD7E4A78-EBBF-43D4-8DC6-E84C0756BA72}" type="pres">
      <dgm:prSet presAssocID="{14FFD1B5-C645-44D7-8FBD-195D2B1C9889}" presName="vertSpace3" presStyleLbl="node1" presStyleIdx="1" presStyleCnt="3"/>
      <dgm:spPr/>
    </dgm:pt>
    <dgm:pt modelId="{300A7E58-3BDD-4812-9FC3-FFD2990FC12C}" type="pres">
      <dgm:prSet presAssocID="{14FFD1B5-C645-44D7-8FBD-195D2B1C9889}" presName="circle3" presStyleLbl="node1" presStyleIdx="2" presStyleCnt="3"/>
      <dgm:spPr/>
    </dgm:pt>
    <dgm:pt modelId="{BA563383-4180-4F48-9FE9-686E9D4B92FE}" type="pres">
      <dgm:prSet presAssocID="{14FFD1B5-C645-44D7-8FBD-195D2B1C9889}" presName="rect3" presStyleLbl="alignAcc1" presStyleIdx="2" presStyleCnt="3"/>
      <dgm:spPr/>
    </dgm:pt>
    <dgm:pt modelId="{2AD4FE39-DEC8-412D-80C3-09308A44EE60}" type="pres">
      <dgm:prSet presAssocID="{79CFAF43-683B-4DBC-A219-28360E435C1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4BAD8AB-BFFF-44A7-8FEB-1A1521CA1CAA}" type="pres">
      <dgm:prSet presAssocID="{79CFAF43-683B-4DBC-A219-28360E435C19}" presName="rect1ChTx" presStyleLbl="alignAcc1" presStyleIdx="2" presStyleCnt="3">
        <dgm:presLayoutVars>
          <dgm:bulletEnabled val="1"/>
        </dgm:presLayoutVars>
      </dgm:prSet>
      <dgm:spPr/>
    </dgm:pt>
    <dgm:pt modelId="{706C1E5B-7572-4C70-ABC2-1CABE65FEA05}" type="pres">
      <dgm:prSet presAssocID="{85A6294A-36C4-4CBF-A2E5-189CF9121CF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DF9FABC7-66BD-4637-9D15-E782CFD30C44}" type="pres">
      <dgm:prSet presAssocID="{85A6294A-36C4-4CBF-A2E5-189CF9121CFB}" presName="rect2ChTx" presStyleLbl="alignAcc1" presStyleIdx="2" presStyleCnt="3">
        <dgm:presLayoutVars>
          <dgm:bulletEnabled val="1"/>
        </dgm:presLayoutVars>
      </dgm:prSet>
      <dgm:spPr/>
    </dgm:pt>
    <dgm:pt modelId="{59C73A71-427B-4BA7-B4EF-547544A24037}" type="pres">
      <dgm:prSet presAssocID="{14FFD1B5-C645-44D7-8FBD-195D2B1C988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F85F2BA-7781-4E84-8B2D-E12156DACCFB}" type="pres">
      <dgm:prSet presAssocID="{14FFD1B5-C645-44D7-8FBD-195D2B1C988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5D234005-6A00-46A5-9127-66A99B943429}" type="presOf" srcId="{85A6294A-36C4-4CBF-A2E5-189CF9121CFB}" destId="{35EAC2E3-C37E-4E99-9154-AFE2F8F1D649}" srcOrd="0" destOrd="0" presId="urn:microsoft.com/office/officeart/2005/8/layout/target3"/>
    <dgm:cxn modelId="{01E4B410-5AAF-487E-A21D-D313400BAF9E}" type="presOf" srcId="{40D13C0A-2F5D-4B7B-9FF2-41AF38A13117}" destId="{6FD0935D-DE33-4E53-A4C8-BD8F3F1CB940}" srcOrd="0" destOrd="0" presId="urn:microsoft.com/office/officeart/2005/8/layout/target3"/>
    <dgm:cxn modelId="{4609AD13-DFB3-4FF7-AE25-7DF18EB67303}" type="presOf" srcId="{79CFAF43-683B-4DBC-A219-28360E435C19}" destId="{2AD4FE39-DEC8-412D-80C3-09308A44EE60}" srcOrd="1" destOrd="0" presId="urn:microsoft.com/office/officeart/2005/8/layout/target3"/>
    <dgm:cxn modelId="{4C014D1B-5D58-4E12-BDAB-185574AD9657}" srcId="{79CFAF43-683B-4DBC-A219-28360E435C19}" destId="{A23E76DE-3C45-440F-A0C9-C5F45C30B9CA}" srcOrd="0" destOrd="0" parTransId="{649E066B-B545-4FE9-8EA4-763B147D241B}" sibTransId="{ABC93C4C-711B-4645-91E1-F0EED7554C59}"/>
    <dgm:cxn modelId="{1022E523-D9C1-4537-AA17-B3693031B2BD}" type="presOf" srcId="{79CFAF43-683B-4DBC-A219-28360E435C19}" destId="{19489723-A1BE-434A-98AD-37921A5E6705}" srcOrd="0" destOrd="0" presId="urn:microsoft.com/office/officeart/2005/8/layout/target3"/>
    <dgm:cxn modelId="{37307A33-665E-44BC-91D5-3DEB4E8D89FA}" type="presOf" srcId="{B85A115D-326B-4ABC-9165-4717F3FE6B17}" destId="{DF9FABC7-66BD-4637-9D15-E782CFD30C44}" srcOrd="0" destOrd="0" presId="urn:microsoft.com/office/officeart/2005/8/layout/target3"/>
    <dgm:cxn modelId="{6621945D-64C8-4B8F-8F67-5EF7EC00FC2F}" srcId="{14FFD1B5-C645-44D7-8FBD-195D2B1C9889}" destId="{C3C7A027-122E-498A-8B78-DFDEB9D4703E}" srcOrd="0" destOrd="0" parTransId="{9F6EE4BC-B8E0-4A5E-B857-3359D36338D7}" sibTransId="{97EBDA5F-6753-4E28-959A-CA7545A44D1C}"/>
    <dgm:cxn modelId="{EE817060-7162-4606-B374-8F0D69FFFFD2}" srcId="{40D13C0A-2F5D-4B7B-9FF2-41AF38A13117}" destId="{14FFD1B5-C645-44D7-8FBD-195D2B1C9889}" srcOrd="2" destOrd="0" parTransId="{67242897-500D-4AE6-8FF3-F4FE38EF4299}" sibTransId="{9094AA7E-C19F-4B33-87E7-B1E94537A513}"/>
    <dgm:cxn modelId="{F23A6A53-C8CF-4CD4-8283-8E8AD29AF587}" srcId="{40D13C0A-2F5D-4B7B-9FF2-41AF38A13117}" destId="{79CFAF43-683B-4DBC-A219-28360E435C19}" srcOrd="0" destOrd="0" parTransId="{05F76A8F-9EBE-4093-95D6-F4BA66AAE209}" sibTransId="{1A74CCFB-5795-4F32-8B23-43CD5713444B}"/>
    <dgm:cxn modelId="{7DBD6788-45CF-4006-B900-31702FD2FF28}" srcId="{40D13C0A-2F5D-4B7B-9FF2-41AF38A13117}" destId="{85A6294A-36C4-4CBF-A2E5-189CF9121CFB}" srcOrd="1" destOrd="0" parTransId="{F50946D6-30C9-4AEC-8691-2C13C0012E9B}" sibTransId="{F8081F2C-27FB-4C35-82D8-C657449DC0BC}"/>
    <dgm:cxn modelId="{7E2D6D89-4492-4E6F-9F68-80E72AAA5948}" srcId="{85A6294A-36C4-4CBF-A2E5-189CF9121CFB}" destId="{B85A115D-326B-4ABC-9165-4717F3FE6B17}" srcOrd="0" destOrd="0" parTransId="{5A2DBD95-C66B-4BAF-8B84-F29A1DAB7149}" sibTransId="{B9DB813E-0E78-4933-9252-187A5F27A22A}"/>
    <dgm:cxn modelId="{1A6CC598-CFEF-472C-B9E8-645A402D440F}" type="presOf" srcId="{14FFD1B5-C645-44D7-8FBD-195D2B1C9889}" destId="{59C73A71-427B-4BA7-B4EF-547544A24037}" srcOrd="1" destOrd="0" presId="urn:microsoft.com/office/officeart/2005/8/layout/target3"/>
    <dgm:cxn modelId="{6B36D0A3-F6CD-44E2-8E08-7F3F4A9F2464}" type="presOf" srcId="{85A6294A-36C4-4CBF-A2E5-189CF9121CFB}" destId="{706C1E5B-7572-4C70-ABC2-1CABE65FEA05}" srcOrd="1" destOrd="0" presId="urn:microsoft.com/office/officeart/2005/8/layout/target3"/>
    <dgm:cxn modelId="{32A541A8-9A1E-436D-BFB1-82920C36EA35}" type="presOf" srcId="{A23E76DE-3C45-440F-A0C9-C5F45C30B9CA}" destId="{B4BAD8AB-BFFF-44A7-8FEB-1A1521CA1CAA}" srcOrd="0" destOrd="0" presId="urn:microsoft.com/office/officeart/2005/8/layout/target3"/>
    <dgm:cxn modelId="{B0C194E5-4225-42B3-AAC7-C9B9C6E9BBCA}" type="presOf" srcId="{14FFD1B5-C645-44D7-8FBD-195D2B1C9889}" destId="{BA563383-4180-4F48-9FE9-686E9D4B92FE}" srcOrd="0" destOrd="0" presId="urn:microsoft.com/office/officeart/2005/8/layout/target3"/>
    <dgm:cxn modelId="{945848E9-6AF9-4B0C-A0C4-4D34FAA033AC}" type="presOf" srcId="{C3C7A027-122E-498A-8B78-DFDEB9D4703E}" destId="{4F85F2BA-7781-4E84-8B2D-E12156DACCFB}" srcOrd="0" destOrd="0" presId="urn:microsoft.com/office/officeart/2005/8/layout/target3"/>
    <dgm:cxn modelId="{D9FFD9C0-B6C6-44AD-901A-EFC34DE134F1}" type="presParOf" srcId="{6FD0935D-DE33-4E53-A4C8-BD8F3F1CB940}" destId="{E3B47010-F0BB-46FC-B591-F2A2D6822F27}" srcOrd="0" destOrd="0" presId="urn:microsoft.com/office/officeart/2005/8/layout/target3"/>
    <dgm:cxn modelId="{F2E96924-2F79-4FE8-85E6-6A7C9C9EA3E6}" type="presParOf" srcId="{6FD0935D-DE33-4E53-A4C8-BD8F3F1CB940}" destId="{6D3EDEA6-536F-4F08-8F52-14D7DB5976F7}" srcOrd="1" destOrd="0" presId="urn:microsoft.com/office/officeart/2005/8/layout/target3"/>
    <dgm:cxn modelId="{83D239AC-264E-410D-A29C-0F65C388882E}" type="presParOf" srcId="{6FD0935D-DE33-4E53-A4C8-BD8F3F1CB940}" destId="{19489723-A1BE-434A-98AD-37921A5E6705}" srcOrd="2" destOrd="0" presId="urn:microsoft.com/office/officeart/2005/8/layout/target3"/>
    <dgm:cxn modelId="{B81D6B7F-2C8D-4FCE-88E7-C1A6D9C051D4}" type="presParOf" srcId="{6FD0935D-DE33-4E53-A4C8-BD8F3F1CB940}" destId="{17B1F097-3CD9-4698-8329-B8D51E910410}" srcOrd="3" destOrd="0" presId="urn:microsoft.com/office/officeart/2005/8/layout/target3"/>
    <dgm:cxn modelId="{50A610C7-E431-4699-ADE1-4A44B3DF488E}" type="presParOf" srcId="{6FD0935D-DE33-4E53-A4C8-BD8F3F1CB940}" destId="{D0751279-F688-4414-8FD1-9C7B397C7EE0}" srcOrd="4" destOrd="0" presId="urn:microsoft.com/office/officeart/2005/8/layout/target3"/>
    <dgm:cxn modelId="{A34AF579-9E7F-4B7D-9EDB-1659E0B48E60}" type="presParOf" srcId="{6FD0935D-DE33-4E53-A4C8-BD8F3F1CB940}" destId="{35EAC2E3-C37E-4E99-9154-AFE2F8F1D649}" srcOrd="5" destOrd="0" presId="urn:microsoft.com/office/officeart/2005/8/layout/target3"/>
    <dgm:cxn modelId="{9E99230D-A866-46AE-B74F-33E36B475FBC}" type="presParOf" srcId="{6FD0935D-DE33-4E53-A4C8-BD8F3F1CB940}" destId="{BD7E4A78-EBBF-43D4-8DC6-E84C0756BA72}" srcOrd="6" destOrd="0" presId="urn:microsoft.com/office/officeart/2005/8/layout/target3"/>
    <dgm:cxn modelId="{13F8A553-9B2A-4130-88E9-D37D9CA48DDE}" type="presParOf" srcId="{6FD0935D-DE33-4E53-A4C8-BD8F3F1CB940}" destId="{300A7E58-3BDD-4812-9FC3-FFD2990FC12C}" srcOrd="7" destOrd="0" presId="urn:microsoft.com/office/officeart/2005/8/layout/target3"/>
    <dgm:cxn modelId="{1BF656D5-590A-4D63-88E0-5CE39A982C9C}" type="presParOf" srcId="{6FD0935D-DE33-4E53-A4C8-BD8F3F1CB940}" destId="{BA563383-4180-4F48-9FE9-686E9D4B92FE}" srcOrd="8" destOrd="0" presId="urn:microsoft.com/office/officeart/2005/8/layout/target3"/>
    <dgm:cxn modelId="{16D5069F-B571-47DD-AEE5-50AE60333FE7}" type="presParOf" srcId="{6FD0935D-DE33-4E53-A4C8-BD8F3F1CB940}" destId="{2AD4FE39-DEC8-412D-80C3-09308A44EE60}" srcOrd="9" destOrd="0" presId="urn:microsoft.com/office/officeart/2005/8/layout/target3"/>
    <dgm:cxn modelId="{401780F4-EA8D-499E-8A3A-7C32127F06BE}" type="presParOf" srcId="{6FD0935D-DE33-4E53-A4C8-BD8F3F1CB940}" destId="{B4BAD8AB-BFFF-44A7-8FEB-1A1521CA1CAA}" srcOrd="10" destOrd="0" presId="urn:microsoft.com/office/officeart/2005/8/layout/target3"/>
    <dgm:cxn modelId="{60F75D22-EF5C-4E1C-B861-8F92A66217AA}" type="presParOf" srcId="{6FD0935D-DE33-4E53-A4C8-BD8F3F1CB940}" destId="{706C1E5B-7572-4C70-ABC2-1CABE65FEA05}" srcOrd="11" destOrd="0" presId="urn:microsoft.com/office/officeart/2005/8/layout/target3"/>
    <dgm:cxn modelId="{20BF04C4-C791-4DE6-A95F-E5A8FDCF54E2}" type="presParOf" srcId="{6FD0935D-DE33-4E53-A4C8-BD8F3F1CB940}" destId="{DF9FABC7-66BD-4637-9D15-E782CFD30C44}" srcOrd="12" destOrd="0" presId="urn:microsoft.com/office/officeart/2005/8/layout/target3"/>
    <dgm:cxn modelId="{5087D0F9-5752-47E8-8D92-4A50057CDC23}" type="presParOf" srcId="{6FD0935D-DE33-4E53-A4C8-BD8F3F1CB940}" destId="{59C73A71-427B-4BA7-B4EF-547544A24037}" srcOrd="13" destOrd="0" presId="urn:microsoft.com/office/officeart/2005/8/layout/target3"/>
    <dgm:cxn modelId="{505BF481-7A03-419D-A08A-F38D6C16996D}" type="presParOf" srcId="{6FD0935D-DE33-4E53-A4C8-BD8F3F1CB940}" destId="{4F85F2BA-7781-4E84-8B2D-E12156DACC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14490F-C85E-4370-970A-3D69B95B2D47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EA6D0DD-9671-4B14-A87C-E1798803A023}">
      <dgm:prSet phldrT="[Texto]"/>
      <dgm:spPr/>
      <dgm:t>
        <a:bodyPr/>
        <a:lstStyle/>
        <a:p>
          <a:r>
            <a:rPr lang="es-MX" dirty="0"/>
            <a:t>Facilitar la recuperación de la información</a:t>
          </a:r>
          <a:endParaRPr lang="es-CO" dirty="0"/>
        </a:p>
      </dgm:t>
    </dgm:pt>
    <dgm:pt modelId="{D03D2B27-C707-49B8-8EAF-FC81A2A07701}" type="parTrans" cxnId="{6113ED77-480A-44A7-9C08-50832F41696C}">
      <dgm:prSet/>
      <dgm:spPr/>
      <dgm:t>
        <a:bodyPr/>
        <a:lstStyle/>
        <a:p>
          <a:endParaRPr lang="es-CO"/>
        </a:p>
      </dgm:t>
    </dgm:pt>
    <dgm:pt modelId="{CD2346B3-83C5-4ADA-A7E5-4E1F20809C8F}" type="sibTrans" cxnId="{6113ED77-480A-44A7-9C08-50832F41696C}">
      <dgm:prSet/>
      <dgm:spPr/>
      <dgm:t>
        <a:bodyPr/>
        <a:lstStyle/>
        <a:p>
          <a:endParaRPr lang="es-CO"/>
        </a:p>
      </dgm:t>
    </dgm:pt>
    <dgm:pt modelId="{F81B4076-C905-43BC-8B21-608F22A38AA3}">
      <dgm:prSet phldrT="[Texto]"/>
      <dgm:spPr/>
      <dgm:t>
        <a:bodyPr/>
        <a:lstStyle/>
        <a:p>
          <a:r>
            <a:rPr lang="es-MX" dirty="0"/>
            <a:t>Racionaliza la producción Documental</a:t>
          </a:r>
          <a:endParaRPr lang="es-CO" dirty="0"/>
        </a:p>
      </dgm:t>
    </dgm:pt>
    <dgm:pt modelId="{9CB84451-558A-4C28-8E57-C6D76182E719}" type="parTrans" cxnId="{EAD11FEC-33A3-4A67-8402-C9BB6B47D2A5}">
      <dgm:prSet/>
      <dgm:spPr/>
      <dgm:t>
        <a:bodyPr/>
        <a:lstStyle/>
        <a:p>
          <a:endParaRPr lang="es-CO"/>
        </a:p>
      </dgm:t>
    </dgm:pt>
    <dgm:pt modelId="{5C059A08-EE0F-41E5-AD4C-C57BE327C3EE}" type="sibTrans" cxnId="{EAD11FEC-33A3-4A67-8402-C9BB6B47D2A5}">
      <dgm:prSet/>
      <dgm:spPr/>
      <dgm:t>
        <a:bodyPr/>
        <a:lstStyle/>
        <a:p>
          <a:endParaRPr lang="es-CO"/>
        </a:p>
      </dgm:t>
    </dgm:pt>
    <dgm:pt modelId="{B4AE408A-C2D9-4FA6-99F3-A3EF6ACA6ADF}">
      <dgm:prSet phldrT="[Texto]"/>
      <dgm:spPr/>
      <dgm:t>
        <a:bodyPr/>
        <a:lstStyle/>
        <a:p>
          <a:r>
            <a:rPr lang="es-MX" dirty="0"/>
            <a:t>Facilita el control y acceso a los documentos</a:t>
          </a:r>
          <a:endParaRPr lang="es-CO" dirty="0"/>
        </a:p>
      </dgm:t>
    </dgm:pt>
    <dgm:pt modelId="{9D1E4A67-4E08-4DED-B88A-F697A61118F4}" type="parTrans" cxnId="{0A24081D-B061-4E24-A29D-F69750703BB7}">
      <dgm:prSet/>
      <dgm:spPr/>
      <dgm:t>
        <a:bodyPr/>
        <a:lstStyle/>
        <a:p>
          <a:endParaRPr lang="es-CO"/>
        </a:p>
      </dgm:t>
    </dgm:pt>
    <dgm:pt modelId="{992B039C-4EF1-4F47-88B3-3E01AB1616F9}" type="sibTrans" cxnId="{0A24081D-B061-4E24-A29D-F69750703BB7}">
      <dgm:prSet/>
      <dgm:spPr/>
      <dgm:t>
        <a:bodyPr/>
        <a:lstStyle/>
        <a:p>
          <a:endParaRPr lang="es-CO"/>
        </a:p>
      </dgm:t>
    </dgm:pt>
    <dgm:pt modelId="{6E95533F-0B70-442A-9CB2-886F6F51D6BB}">
      <dgm:prSet phldrT="[Texto]"/>
      <dgm:spPr/>
      <dgm:t>
        <a:bodyPr/>
        <a:lstStyle/>
        <a:p>
          <a:r>
            <a:rPr lang="es-MX" dirty="0"/>
            <a:t>Regula la transferencia de los documentos</a:t>
          </a:r>
          <a:endParaRPr lang="es-CO" dirty="0"/>
        </a:p>
      </dgm:t>
    </dgm:pt>
    <dgm:pt modelId="{0606A892-5448-49E4-ABE4-93DA4721F4DA}" type="parTrans" cxnId="{C994A611-4570-46DC-9690-7388F0B79126}">
      <dgm:prSet/>
      <dgm:spPr/>
      <dgm:t>
        <a:bodyPr/>
        <a:lstStyle/>
        <a:p>
          <a:endParaRPr lang="es-CO"/>
        </a:p>
      </dgm:t>
    </dgm:pt>
    <dgm:pt modelId="{923D8F86-3200-4075-8463-F6D5BC9D907A}" type="sibTrans" cxnId="{C994A611-4570-46DC-9690-7388F0B79126}">
      <dgm:prSet/>
      <dgm:spPr/>
      <dgm:t>
        <a:bodyPr/>
        <a:lstStyle/>
        <a:p>
          <a:endParaRPr lang="es-CO"/>
        </a:p>
      </dgm:t>
    </dgm:pt>
    <dgm:pt modelId="{0B313DBE-29A7-4CEE-8E67-139018E7E318}">
      <dgm:prSet phldrT="[Texto]"/>
      <dgm:spPr/>
      <dgm:t>
        <a:bodyPr/>
        <a:lstStyle/>
        <a:p>
          <a:r>
            <a:rPr lang="es-MX" dirty="0"/>
            <a:t>Permite realizar adecuada disposición final sin correr el riesgo de eliminar información relevante</a:t>
          </a:r>
          <a:endParaRPr lang="es-CO" dirty="0"/>
        </a:p>
      </dgm:t>
    </dgm:pt>
    <dgm:pt modelId="{9A356947-CFD1-42E4-9B60-6725A024A614}" type="parTrans" cxnId="{3DEBEC9B-498B-4C6A-A11E-9A903A534CE7}">
      <dgm:prSet/>
      <dgm:spPr/>
      <dgm:t>
        <a:bodyPr/>
        <a:lstStyle/>
        <a:p>
          <a:endParaRPr lang="es-CO"/>
        </a:p>
      </dgm:t>
    </dgm:pt>
    <dgm:pt modelId="{82462682-F1E8-414F-82A3-5E25B9A646CE}" type="sibTrans" cxnId="{3DEBEC9B-498B-4C6A-A11E-9A903A534CE7}">
      <dgm:prSet/>
      <dgm:spPr/>
      <dgm:t>
        <a:bodyPr/>
        <a:lstStyle/>
        <a:p>
          <a:endParaRPr lang="es-CO"/>
        </a:p>
      </dgm:t>
    </dgm:pt>
    <dgm:pt modelId="{8B630A27-E24D-4EDC-9BBD-F289455D03BD}" type="pres">
      <dgm:prSet presAssocID="{2814490F-C85E-4370-970A-3D69B95B2D47}" presName="diagram" presStyleCnt="0">
        <dgm:presLayoutVars>
          <dgm:dir/>
          <dgm:resizeHandles val="exact"/>
        </dgm:presLayoutVars>
      </dgm:prSet>
      <dgm:spPr/>
    </dgm:pt>
    <dgm:pt modelId="{E5BB4980-31CA-4035-AB0B-09228866A232}" type="pres">
      <dgm:prSet presAssocID="{9EA6D0DD-9671-4B14-A87C-E1798803A023}" presName="node" presStyleLbl="node1" presStyleIdx="0" presStyleCnt="5">
        <dgm:presLayoutVars>
          <dgm:bulletEnabled val="1"/>
        </dgm:presLayoutVars>
      </dgm:prSet>
      <dgm:spPr/>
    </dgm:pt>
    <dgm:pt modelId="{00EA93F1-7B77-47A9-BC51-A24445E81A97}" type="pres">
      <dgm:prSet presAssocID="{CD2346B3-83C5-4ADA-A7E5-4E1F20809C8F}" presName="sibTrans" presStyleCnt="0"/>
      <dgm:spPr/>
    </dgm:pt>
    <dgm:pt modelId="{01D4B997-2800-4BA5-B807-464E7D5F0FFB}" type="pres">
      <dgm:prSet presAssocID="{F81B4076-C905-43BC-8B21-608F22A38AA3}" presName="node" presStyleLbl="node1" presStyleIdx="1" presStyleCnt="5">
        <dgm:presLayoutVars>
          <dgm:bulletEnabled val="1"/>
        </dgm:presLayoutVars>
      </dgm:prSet>
      <dgm:spPr/>
    </dgm:pt>
    <dgm:pt modelId="{48EFD034-C761-4FB3-B265-401A47BE490C}" type="pres">
      <dgm:prSet presAssocID="{5C059A08-EE0F-41E5-AD4C-C57BE327C3EE}" presName="sibTrans" presStyleCnt="0"/>
      <dgm:spPr/>
    </dgm:pt>
    <dgm:pt modelId="{51BFD32B-C5BB-4807-9C28-47B728E22E8B}" type="pres">
      <dgm:prSet presAssocID="{B4AE408A-C2D9-4FA6-99F3-A3EF6ACA6ADF}" presName="node" presStyleLbl="node1" presStyleIdx="2" presStyleCnt="5">
        <dgm:presLayoutVars>
          <dgm:bulletEnabled val="1"/>
        </dgm:presLayoutVars>
      </dgm:prSet>
      <dgm:spPr/>
    </dgm:pt>
    <dgm:pt modelId="{BF0D16A5-B0DE-413A-827B-C4FEFB6E83AE}" type="pres">
      <dgm:prSet presAssocID="{992B039C-4EF1-4F47-88B3-3E01AB1616F9}" presName="sibTrans" presStyleCnt="0"/>
      <dgm:spPr/>
    </dgm:pt>
    <dgm:pt modelId="{71FC5B18-B8B3-4F77-925E-476F1CFCD96E}" type="pres">
      <dgm:prSet presAssocID="{6E95533F-0B70-442A-9CB2-886F6F51D6BB}" presName="node" presStyleLbl="node1" presStyleIdx="3" presStyleCnt="5">
        <dgm:presLayoutVars>
          <dgm:bulletEnabled val="1"/>
        </dgm:presLayoutVars>
      </dgm:prSet>
      <dgm:spPr/>
    </dgm:pt>
    <dgm:pt modelId="{D44E1946-C525-4752-8838-FFD9D5B8D063}" type="pres">
      <dgm:prSet presAssocID="{923D8F86-3200-4075-8463-F6D5BC9D907A}" presName="sibTrans" presStyleCnt="0"/>
      <dgm:spPr/>
    </dgm:pt>
    <dgm:pt modelId="{EFC5CE61-AD52-43C4-AEB7-1B6D98DBE88A}" type="pres">
      <dgm:prSet presAssocID="{0B313DBE-29A7-4CEE-8E67-139018E7E318}" presName="node" presStyleLbl="node1" presStyleIdx="4" presStyleCnt="5">
        <dgm:presLayoutVars>
          <dgm:bulletEnabled val="1"/>
        </dgm:presLayoutVars>
      </dgm:prSet>
      <dgm:spPr/>
    </dgm:pt>
  </dgm:ptLst>
  <dgm:cxnLst>
    <dgm:cxn modelId="{C994A611-4570-46DC-9690-7388F0B79126}" srcId="{2814490F-C85E-4370-970A-3D69B95B2D47}" destId="{6E95533F-0B70-442A-9CB2-886F6F51D6BB}" srcOrd="3" destOrd="0" parTransId="{0606A892-5448-49E4-ABE4-93DA4721F4DA}" sibTransId="{923D8F86-3200-4075-8463-F6D5BC9D907A}"/>
    <dgm:cxn modelId="{F0BC9319-309F-4F6D-94A8-DF95E0A1A158}" type="presOf" srcId="{9EA6D0DD-9671-4B14-A87C-E1798803A023}" destId="{E5BB4980-31CA-4035-AB0B-09228866A232}" srcOrd="0" destOrd="0" presId="urn:microsoft.com/office/officeart/2005/8/layout/default"/>
    <dgm:cxn modelId="{0A24081D-B061-4E24-A29D-F69750703BB7}" srcId="{2814490F-C85E-4370-970A-3D69B95B2D47}" destId="{B4AE408A-C2D9-4FA6-99F3-A3EF6ACA6ADF}" srcOrd="2" destOrd="0" parTransId="{9D1E4A67-4E08-4DED-B88A-F697A61118F4}" sibTransId="{992B039C-4EF1-4F47-88B3-3E01AB1616F9}"/>
    <dgm:cxn modelId="{F6100C6E-7E10-4B6B-8F7F-1D878790AE95}" type="presOf" srcId="{0B313DBE-29A7-4CEE-8E67-139018E7E318}" destId="{EFC5CE61-AD52-43C4-AEB7-1B6D98DBE88A}" srcOrd="0" destOrd="0" presId="urn:microsoft.com/office/officeart/2005/8/layout/default"/>
    <dgm:cxn modelId="{6113ED77-480A-44A7-9C08-50832F41696C}" srcId="{2814490F-C85E-4370-970A-3D69B95B2D47}" destId="{9EA6D0DD-9671-4B14-A87C-E1798803A023}" srcOrd="0" destOrd="0" parTransId="{D03D2B27-C707-49B8-8EAF-FC81A2A07701}" sibTransId="{CD2346B3-83C5-4ADA-A7E5-4E1F20809C8F}"/>
    <dgm:cxn modelId="{3DEBEC9B-498B-4C6A-A11E-9A903A534CE7}" srcId="{2814490F-C85E-4370-970A-3D69B95B2D47}" destId="{0B313DBE-29A7-4CEE-8E67-139018E7E318}" srcOrd="4" destOrd="0" parTransId="{9A356947-CFD1-42E4-9B60-6725A024A614}" sibTransId="{82462682-F1E8-414F-82A3-5E25B9A646CE}"/>
    <dgm:cxn modelId="{904FE79C-3827-4695-851B-B579EF411298}" type="presOf" srcId="{F81B4076-C905-43BC-8B21-608F22A38AA3}" destId="{01D4B997-2800-4BA5-B807-464E7D5F0FFB}" srcOrd="0" destOrd="0" presId="urn:microsoft.com/office/officeart/2005/8/layout/default"/>
    <dgm:cxn modelId="{0A7D99AE-3D19-4AC2-B19F-3909517733FA}" type="presOf" srcId="{2814490F-C85E-4370-970A-3D69B95B2D47}" destId="{8B630A27-E24D-4EDC-9BBD-F289455D03BD}" srcOrd="0" destOrd="0" presId="urn:microsoft.com/office/officeart/2005/8/layout/default"/>
    <dgm:cxn modelId="{A26446E8-011F-4C32-975A-3C56385FEF68}" type="presOf" srcId="{B4AE408A-C2D9-4FA6-99F3-A3EF6ACA6ADF}" destId="{51BFD32B-C5BB-4807-9C28-47B728E22E8B}" srcOrd="0" destOrd="0" presId="urn:microsoft.com/office/officeart/2005/8/layout/default"/>
    <dgm:cxn modelId="{EAD11FEC-33A3-4A67-8402-C9BB6B47D2A5}" srcId="{2814490F-C85E-4370-970A-3D69B95B2D47}" destId="{F81B4076-C905-43BC-8B21-608F22A38AA3}" srcOrd="1" destOrd="0" parTransId="{9CB84451-558A-4C28-8E57-C6D76182E719}" sibTransId="{5C059A08-EE0F-41E5-AD4C-C57BE327C3EE}"/>
    <dgm:cxn modelId="{72C9A8FF-84AB-4560-8E2C-55BC3369A405}" type="presOf" srcId="{6E95533F-0B70-442A-9CB2-886F6F51D6BB}" destId="{71FC5B18-B8B3-4F77-925E-476F1CFCD96E}" srcOrd="0" destOrd="0" presId="urn:microsoft.com/office/officeart/2005/8/layout/default"/>
    <dgm:cxn modelId="{33B71973-FC68-4E0B-9528-C787EC2A46E6}" type="presParOf" srcId="{8B630A27-E24D-4EDC-9BBD-F289455D03BD}" destId="{E5BB4980-31CA-4035-AB0B-09228866A232}" srcOrd="0" destOrd="0" presId="urn:microsoft.com/office/officeart/2005/8/layout/default"/>
    <dgm:cxn modelId="{2149626D-42F5-4BD3-9753-93AB94C8F2B4}" type="presParOf" srcId="{8B630A27-E24D-4EDC-9BBD-F289455D03BD}" destId="{00EA93F1-7B77-47A9-BC51-A24445E81A97}" srcOrd="1" destOrd="0" presId="urn:microsoft.com/office/officeart/2005/8/layout/default"/>
    <dgm:cxn modelId="{5001831A-B1BB-4FE4-8BE6-0D09137D56E7}" type="presParOf" srcId="{8B630A27-E24D-4EDC-9BBD-F289455D03BD}" destId="{01D4B997-2800-4BA5-B807-464E7D5F0FFB}" srcOrd="2" destOrd="0" presId="urn:microsoft.com/office/officeart/2005/8/layout/default"/>
    <dgm:cxn modelId="{1BB0451F-BF88-4727-AFA3-61EE8614B92B}" type="presParOf" srcId="{8B630A27-E24D-4EDC-9BBD-F289455D03BD}" destId="{48EFD034-C761-4FB3-B265-401A47BE490C}" srcOrd="3" destOrd="0" presId="urn:microsoft.com/office/officeart/2005/8/layout/default"/>
    <dgm:cxn modelId="{7ED27DFB-75BA-431B-959B-12A1BA9F9D83}" type="presParOf" srcId="{8B630A27-E24D-4EDC-9BBD-F289455D03BD}" destId="{51BFD32B-C5BB-4807-9C28-47B728E22E8B}" srcOrd="4" destOrd="0" presId="urn:microsoft.com/office/officeart/2005/8/layout/default"/>
    <dgm:cxn modelId="{E444CD31-2495-443F-9D18-1D0AAE16552B}" type="presParOf" srcId="{8B630A27-E24D-4EDC-9BBD-F289455D03BD}" destId="{BF0D16A5-B0DE-413A-827B-C4FEFB6E83AE}" srcOrd="5" destOrd="0" presId="urn:microsoft.com/office/officeart/2005/8/layout/default"/>
    <dgm:cxn modelId="{A754E9FB-7C44-491E-B7D5-2586B89B800E}" type="presParOf" srcId="{8B630A27-E24D-4EDC-9BBD-F289455D03BD}" destId="{71FC5B18-B8B3-4F77-925E-476F1CFCD96E}" srcOrd="6" destOrd="0" presId="urn:microsoft.com/office/officeart/2005/8/layout/default"/>
    <dgm:cxn modelId="{78B424EA-8180-43F5-B441-3C08E26B7219}" type="presParOf" srcId="{8B630A27-E24D-4EDC-9BBD-F289455D03BD}" destId="{D44E1946-C525-4752-8838-FFD9D5B8D063}" srcOrd="7" destOrd="0" presId="urn:microsoft.com/office/officeart/2005/8/layout/default"/>
    <dgm:cxn modelId="{23070310-CB7A-4FED-A040-B498A11B86D1}" type="presParOf" srcId="{8B630A27-E24D-4EDC-9BBD-F289455D03BD}" destId="{EFC5CE61-AD52-43C4-AEB7-1B6D98DBE8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3FD8D-9556-4B61-A937-7EE6CA44C386}">
      <dsp:nvSpPr>
        <dsp:cNvPr id="0" name=""/>
        <dsp:cNvSpPr/>
      </dsp:nvSpPr>
      <dsp:spPr>
        <a:xfrm>
          <a:off x="0" y="783166"/>
          <a:ext cx="2878666" cy="1727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Mantener orden de los archivos</a:t>
          </a:r>
          <a:endParaRPr lang="es-CO" sz="3400" kern="1200" dirty="0"/>
        </a:p>
      </dsp:txBody>
      <dsp:txXfrm>
        <a:off x="0" y="783166"/>
        <a:ext cx="2878666" cy="1727199"/>
      </dsp:txXfrm>
    </dsp:sp>
    <dsp:sp modelId="{125F16D2-46CD-4A92-B308-21439C3C86B2}">
      <dsp:nvSpPr>
        <dsp:cNvPr id="0" name=""/>
        <dsp:cNvSpPr/>
      </dsp:nvSpPr>
      <dsp:spPr>
        <a:xfrm>
          <a:off x="3166533" y="783166"/>
          <a:ext cx="2878666" cy="1727199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Garantizar el acceso a la información</a:t>
          </a:r>
        </a:p>
      </dsp:txBody>
      <dsp:txXfrm>
        <a:off x="3166533" y="783166"/>
        <a:ext cx="2878666" cy="1727199"/>
      </dsp:txXfrm>
    </dsp:sp>
    <dsp:sp modelId="{D173C099-E3BC-465F-8E72-1D0B1BAE3C88}">
      <dsp:nvSpPr>
        <dsp:cNvPr id="0" name=""/>
        <dsp:cNvSpPr/>
      </dsp:nvSpPr>
      <dsp:spPr>
        <a:xfrm>
          <a:off x="6333066" y="783166"/>
          <a:ext cx="2878666" cy="172719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Evitar perdida de la información</a:t>
          </a:r>
          <a:endParaRPr lang="es-CO" sz="3400" kern="1200" dirty="0"/>
        </a:p>
      </dsp:txBody>
      <dsp:txXfrm>
        <a:off x="6333066" y="783166"/>
        <a:ext cx="2878666" cy="1727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930D4-95FD-4F9D-83A3-A5676302CC68}">
      <dsp:nvSpPr>
        <dsp:cNvPr id="0" name=""/>
        <dsp:cNvSpPr/>
      </dsp:nvSpPr>
      <dsp:spPr>
        <a:xfrm>
          <a:off x="0" y="12267"/>
          <a:ext cx="6781471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Ley 594 del 2000</a:t>
          </a:r>
          <a:endParaRPr lang="es-CO" sz="2800" kern="1200" dirty="0"/>
        </a:p>
      </dsp:txBody>
      <dsp:txXfrm>
        <a:off x="32784" y="45051"/>
        <a:ext cx="6715903" cy="606012"/>
      </dsp:txXfrm>
    </dsp:sp>
    <dsp:sp modelId="{C9AB4F17-F82B-4893-9B67-65B6E861291F}">
      <dsp:nvSpPr>
        <dsp:cNvPr id="0" name=""/>
        <dsp:cNvSpPr/>
      </dsp:nvSpPr>
      <dsp:spPr>
        <a:xfrm>
          <a:off x="0" y="683847"/>
          <a:ext cx="6781471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b="0" i="0" kern="1200" dirty="0"/>
            <a:t>Por medio de la cual se dicta la Ley General de Archivos y se dictan otras disposiciones</a:t>
          </a:r>
          <a:endParaRPr lang="es-CO" sz="2200" b="0" i="0" kern="1200" dirty="0"/>
        </a:p>
      </dsp:txBody>
      <dsp:txXfrm>
        <a:off x="0" y="683847"/>
        <a:ext cx="6781471" cy="695520"/>
      </dsp:txXfrm>
    </dsp:sp>
    <dsp:sp modelId="{C3A1D094-5F82-4BBA-89A1-E933AC6EEEEF}">
      <dsp:nvSpPr>
        <dsp:cNvPr id="0" name=""/>
        <dsp:cNvSpPr/>
      </dsp:nvSpPr>
      <dsp:spPr>
        <a:xfrm>
          <a:off x="0" y="1379367"/>
          <a:ext cx="6781471" cy="6715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Acuerdo 001 de 2024</a:t>
          </a:r>
          <a:endParaRPr lang="es-CO" sz="2800" kern="1200" dirty="0"/>
        </a:p>
      </dsp:txBody>
      <dsp:txXfrm>
        <a:off x="32784" y="1412151"/>
        <a:ext cx="6715903" cy="606012"/>
      </dsp:txXfrm>
    </dsp:sp>
    <dsp:sp modelId="{15508357-718C-4255-960E-CEFC313AB1C8}">
      <dsp:nvSpPr>
        <dsp:cNvPr id="0" name=""/>
        <dsp:cNvSpPr/>
      </dsp:nvSpPr>
      <dsp:spPr>
        <a:xfrm>
          <a:off x="0" y="2050947"/>
          <a:ext cx="6781471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MX" sz="2200" b="0" i="0" kern="1200" dirty="0"/>
            <a:t>“Por el cual se establece el Acuerdo Único de la Función Archivística, se definen los criterios técnicos y jurídicos para su implementación en el Estado Colombiano y se fijan otras disposiciones.”</a:t>
          </a:r>
          <a:endParaRPr lang="es-CO" sz="2200" b="0" i="0" kern="1200" dirty="0"/>
        </a:p>
      </dsp:txBody>
      <dsp:txXfrm>
        <a:off x="0" y="2050947"/>
        <a:ext cx="6781471" cy="1304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172F9-4EAA-455A-9110-BF4A35C6B986}">
      <dsp:nvSpPr>
        <dsp:cNvPr id="0" name=""/>
        <dsp:cNvSpPr/>
      </dsp:nvSpPr>
      <dsp:spPr>
        <a:xfrm>
          <a:off x="1303" y="1411235"/>
          <a:ext cx="2286287" cy="1885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Comprende toda documentación que es sometida a continua utilización y consulta por las oficinas productoras. </a:t>
          </a:r>
          <a:endParaRPr lang="es-CO" sz="1300" kern="1200" dirty="0"/>
        </a:p>
      </dsp:txBody>
      <dsp:txXfrm>
        <a:off x="44698" y="1454630"/>
        <a:ext cx="2199497" cy="1394838"/>
      </dsp:txXfrm>
    </dsp:sp>
    <dsp:sp modelId="{AB58AF46-EB95-40EB-98F3-CE7BF067A49A}">
      <dsp:nvSpPr>
        <dsp:cNvPr id="0" name=""/>
        <dsp:cNvSpPr/>
      </dsp:nvSpPr>
      <dsp:spPr>
        <a:xfrm>
          <a:off x="1298063" y="1903184"/>
          <a:ext cx="2458076" cy="2458076"/>
        </a:xfrm>
        <a:prstGeom prst="leftCircularArrow">
          <a:avLst>
            <a:gd name="adj1" fmla="val 2899"/>
            <a:gd name="adj2" fmla="val 354590"/>
            <a:gd name="adj3" fmla="val 2130101"/>
            <a:gd name="adj4" fmla="val 9024489"/>
            <a:gd name="adj5" fmla="val 338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5FD7B-DF26-4ECB-A8D5-A0D5FB1E4DFE}">
      <dsp:nvSpPr>
        <dsp:cNvPr id="0" name=""/>
        <dsp:cNvSpPr/>
      </dsp:nvSpPr>
      <dsp:spPr>
        <a:xfrm>
          <a:off x="509367" y="2892864"/>
          <a:ext cx="2032255" cy="808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ARCHIVO DE GESTIÓN</a:t>
          </a:r>
          <a:endParaRPr lang="es-CO" sz="2400" kern="1200" dirty="0"/>
        </a:p>
      </dsp:txBody>
      <dsp:txXfrm>
        <a:off x="533037" y="2916534"/>
        <a:ext cx="1984915" cy="760821"/>
      </dsp:txXfrm>
    </dsp:sp>
    <dsp:sp modelId="{D518F846-2ED6-4134-B0ED-CDB61E469425}">
      <dsp:nvSpPr>
        <dsp:cNvPr id="0" name=""/>
        <dsp:cNvSpPr/>
      </dsp:nvSpPr>
      <dsp:spPr>
        <a:xfrm>
          <a:off x="2880926" y="1411235"/>
          <a:ext cx="2286287" cy="1885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Donde se agrupan documentos transferidos por los distintos archivos de gestión de la entidad, cuya consulta no es recurrente pero que siguen teniendo vigencia.</a:t>
          </a:r>
          <a:endParaRPr lang="es-CO" sz="1300" kern="1200" dirty="0"/>
        </a:p>
      </dsp:txBody>
      <dsp:txXfrm>
        <a:off x="2924321" y="1858711"/>
        <a:ext cx="2199497" cy="1394838"/>
      </dsp:txXfrm>
    </dsp:sp>
    <dsp:sp modelId="{429039E0-F688-4910-B01B-DEFC49A486FA}">
      <dsp:nvSpPr>
        <dsp:cNvPr id="0" name=""/>
        <dsp:cNvSpPr/>
      </dsp:nvSpPr>
      <dsp:spPr>
        <a:xfrm>
          <a:off x="4158633" y="272982"/>
          <a:ext cx="2750213" cy="2750213"/>
        </a:xfrm>
        <a:prstGeom prst="circularArrow">
          <a:avLst>
            <a:gd name="adj1" fmla="val 2591"/>
            <a:gd name="adj2" fmla="val 314655"/>
            <a:gd name="adj3" fmla="val 19509834"/>
            <a:gd name="adj4" fmla="val 12575511"/>
            <a:gd name="adj5" fmla="val 3023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AEC6-CE47-45EF-9A1F-CC20E819AD66}">
      <dsp:nvSpPr>
        <dsp:cNvPr id="0" name=""/>
        <dsp:cNvSpPr/>
      </dsp:nvSpPr>
      <dsp:spPr>
        <a:xfrm>
          <a:off x="3388990" y="1007155"/>
          <a:ext cx="2032255" cy="80816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ARCHIVO CENTRAL</a:t>
          </a:r>
          <a:endParaRPr lang="es-CO" sz="2400" kern="1200" dirty="0"/>
        </a:p>
      </dsp:txBody>
      <dsp:txXfrm>
        <a:off x="3412660" y="1030825"/>
        <a:ext cx="1984915" cy="760821"/>
      </dsp:txXfrm>
    </dsp:sp>
    <dsp:sp modelId="{E5764E94-D84A-4249-8F72-EE9DDC60D365}">
      <dsp:nvSpPr>
        <dsp:cNvPr id="0" name=""/>
        <dsp:cNvSpPr/>
      </dsp:nvSpPr>
      <dsp:spPr>
        <a:xfrm>
          <a:off x="5760548" y="1411235"/>
          <a:ext cx="2286287" cy="1885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/>
            <a:t>Es aquel que se transfiere desde el archivo central los documentos de archivo de conservación permanente.</a:t>
          </a:r>
          <a:endParaRPr lang="es-CO" sz="1300" kern="1200" dirty="0"/>
        </a:p>
      </dsp:txBody>
      <dsp:txXfrm>
        <a:off x="5803943" y="1454630"/>
        <a:ext cx="2199497" cy="1394838"/>
      </dsp:txXfrm>
    </dsp:sp>
    <dsp:sp modelId="{8E5E36CD-C856-4213-A15E-5868D193FEA8}">
      <dsp:nvSpPr>
        <dsp:cNvPr id="0" name=""/>
        <dsp:cNvSpPr/>
      </dsp:nvSpPr>
      <dsp:spPr>
        <a:xfrm>
          <a:off x="6268612" y="2892864"/>
          <a:ext cx="2032255" cy="80816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ARCHIVO HISTÓRICO</a:t>
          </a:r>
          <a:endParaRPr lang="es-CO" sz="2400" kern="1200" dirty="0"/>
        </a:p>
      </dsp:txBody>
      <dsp:txXfrm>
        <a:off x="6292282" y="2916534"/>
        <a:ext cx="1984915" cy="760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F6B28-D724-4975-BA42-C32073A62B72}">
      <dsp:nvSpPr>
        <dsp:cNvPr id="0" name=""/>
        <dsp:cNvSpPr/>
      </dsp:nvSpPr>
      <dsp:spPr>
        <a:xfrm>
          <a:off x="416853" y="212712"/>
          <a:ext cx="2976778" cy="44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Carpeta 4 Aletas</a:t>
          </a:r>
        </a:p>
      </dsp:txBody>
      <dsp:txXfrm>
        <a:off x="416853" y="212712"/>
        <a:ext cx="2976778" cy="446516"/>
      </dsp:txXfrm>
    </dsp:sp>
    <dsp:sp modelId="{3A559993-FB87-47FC-8AEE-529C2D3B5815}">
      <dsp:nvSpPr>
        <dsp:cNvPr id="0" name=""/>
        <dsp:cNvSpPr/>
      </dsp:nvSpPr>
      <dsp:spPr>
        <a:xfrm>
          <a:off x="416853" y="747729"/>
          <a:ext cx="2976778" cy="29767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58CF8-DD7E-4234-95DC-25D5265F1744}">
      <dsp:nvSpPr>
        <dsp:cNvPr id="0" name=""/>
        <dsp:cNvSpPr/>
      </dsp:nvSpPr>
      <dsp:spPr>
        <a:xfrm>
          <a:off x="3708302" y="212712"/>
          <a:ext cx="3847456" cy="44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Carpeta </a:t>
          </a:r>
          <a:r>
            <a:rPr lang="es-CO" sz="1800" kern="1200" dirty="0" err="1"/>
            <a:t>desacificada</a:t>
          </a:r>
          <a:r>
            <a:rPr lang="es-CO" sz="1800" kern="1200" dirty="0"/>
            <a:t> </a:t>
          </a:r>
          <a:r>
            <a:rPr lang="es-CO" sz="1800" kern="1200" dirty="0" err="1"/>
            <a:t>legajadora</a:t>
          </a:r>
          <a:r>
            <a:rPr lang="es-CO" sz="1800" kern="1200" dirty="0"/>
            <a:t> 2 tapas</a:t>
          </a:r>
        </a:p>
      </dsp:txBody>
      <dsp:txXfrm>
        <a:off x="3708302" y="212712"/>
        <a:ext cx="3847456" cy="446516"/>
      </dsp:txXfrm>
    </dsp:sp>
    <dsp:sp modelId="{99837F5A-34FC-4CBE-AD86-39A68B0121D3}">
      <dsp:nvSpPr>
        <dsp:cNvPr id="0" name=""/>
        <dsp:cNvSpPr/>
      </dsp:nvSpPr>
      <dsp:spPr>
        <a:xfrm>
          <a:off x="4143641" y="747729"/>
          <a:ext cx="2976778" cy="29767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39CB1-728C-48CE-A04E-886EB5207544}">
      <dsp:nvSpPr>
        <dsp:cNvPr id="0" name=""/>
        <dsp:cNvSpPr/>
      </dsp:nvSpPr>
      <dsp:spPr>
        <a:xfrm>
          <a:off x="0" y="28963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4E48F-1AD9-4ECA-B32E-D82A87D41BD4}">
      <dsp:nvSpPr>
        <dsp:cNvPr id="0" name=""/>
        <dsp:cNvSpPr/>
      </dsp:nvSpPr>
      <dsp:spPr>
        <a:xfrm>
          <a:off x="409388" y="3871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Ordenación de documentos</a:t>
          </a:r>
        </a:p>
      </dsp:txBody>
      <dsp:txXfrm>
        <a:off x="433886" y="63208"/>
        <a:ext cx="5682439" cy="452844"/>
      </dsp:txXfrm>
    </dsp:sp>
    <dsp:sp modelId="{3480F1AF-2DCE-4450-BFEA-63003A9FCE61}">
      <dsp:nvSpPr>
        <dsp:cNvPr id="0" name=""/>
        <dsp:cNvSpPr/>
      </dsp:nvSpPr>
      <dsp:spPr>
        <a:xfrm>
          <a:off x="0" y="106075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853943-47F4-45AF-83EE-4051940FD7CE}">
      <dsp:nvSpPr>
        <dsp:cNvPr id="0" name=""/>
        <dsp:cNvSpPr/>
      </dsp:nvSpPr>
      <dsp:spPr>
        <a:xfrm>
          <a:off x="409388" y="80983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Aplicación del sistema de ordenación acordado</a:t>
          </a:r>
        </a:p>
      </dsp:txBody>
      <dsp:txXfrm>
        <a:off x="433886" y="834328"/>
        <a:ext cx="5682439" cy="452844"/>
      </dsp:txXfrm>
    </dsp:sp>
    <dsp:sp modelId="{A8425A4B-8006-4275-8491-20D731E231EF}">
      <dsp:nvSpPr>
        <dsp:cNvPr id="0" name=""/>
        <dsp:cNvSpPr/>
      </dsp:nvSpPr>
      <dsp:spPr>
        <a:xfrm>
          <a:off x="0" y="183187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3B62BD-6773-4F19-96CC-2E9130BE8EBB}">
      <dsp:nvSpPr>
        <dsp:cNvPr id="0" name=""/>
        <dsp:cNvSpPr/>
      </dsp:nvSpPr>
      <dsp:spPr>
        <a:xfrm>
          <a:off x="409388" y="158095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Valoración primaria</a:t>
          </a:r>
        </a:p>
      </dsp:txBody>
      <dsp:txXfrm>
        <a:off x="433886" y="1605448"/>
        <a:ext cx="5682439" cy="452844"/>
      </dsp:txXfrm>
    </dsp:sp>
    <dsp:sp modelId="{C879D148-1A04-4657-B274-12339B1CDDCC}">
      <dsp:nvSpPr>
        <dsp:cNvPr id="0" name=""/>
        <dsp:cNvSpPr/>
      </dsp:nvSpPr>
      <dsp:spPr>
        <a:xfrm>
          <a:off x="0" y="260299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443BBC-5059-4D72-B4E5-A98F94BEE9EC}">
      <dsp:nvSpPr>
        <dsp:cNvPr id="0" name=""/>
        <dsp:cNvSpPr/>
      </dsp:nvSpPr>
      <dsp:spPr>
        <a:xfrm>
          <a:off x="409388" y="235207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Foliación de documentos</a:t>
          </a:r>
        </a:p>
      </dsp:txBody>
      <dsp:txXfrm>
        <a:off x="433886" y="2376568"/>
        <a:ext cx="5682439" cy="452844"/>
      </dsp:txXfrm>
    </dsp:sp>
    <dsp:sp modelId="{D3C3C57C-CAED-419C-A49D-BB798079E772}">
      <dsp:nvSpPr>
        <dsp:cNvPr id="0" name=""/>
        <dsp:cNvSpPr/>
      </dsp:nvSpPr>
      <dsp:spPr>
        <a:xfrm>
          <a:off x="0" y="337411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C3D551-D732-4E4E-BB60-D0ACE5D12051}">
      <dsp:nvSpPr>
        <dsp:cNvPr id="0" name=""/>
        <dsp:cNvSpPr/>
      </dsp:nvSpPr>
      <dsp:spPr>
        <a:xfrm>
          <a:off x="409388" y="312319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Organización de expedientes</a:t>
          </a:r>
        </a:p>
      </dsp:txBody>
      <dsp:txXfrm>
        <a:off x="433886" y="3147688"/>
        <a:ext cx="5682439" cy="452844"/>
      </dsp:txXfrm>
    </dsp:sp>
    <dsp:sp modelId="{1898BED9-9151-4C38-A466-65D80CE67429}">
      <dsp:nvSpPr>
        <dsp:cNvPr id="0" name=""/>
        <dsp:cNvSpPr/>
      </dsp:nvSpPr>
      <dsp:spPr>
        <a:xfrm>
          <a:off x="0" y="4145230"/>
          <a:ext cx="818776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C5F2C5-8D41-4124-9EC6-CC775927A874}">
      <dsp:nvSpPr>
        <dsp:cNvPr id="0" name=""/>
        <dsp:cNvSpPr/>
      </dsp:nvSpPr>
      <dsp:spPr>
        <a:xfrm>
          <a:off x="409388" y="3894310"/>
          <a:ext cx="5731435" cy="5018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635" tIns="0" rIns="21663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Archivo de gestión</a:t>
          </a:r>
        </a:p>
      </dsp:txBody>
      <dsp:txXfrm>
        <a:off x="433886" y="3918808"/>
        <a:ext cx="5682439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5CCE-C49B-4ACA-8C2A-2C59D3F4BDA4}">
      <dsp:nvSpPr>
        <dsp:cNvPr id="0" name=""/>
        <dsp:cNvSpPr/>
      </dsp:nvSpPr>
      <dsp:spPr>
        <a:xfrm>
          <a:off x="2900934" y="571166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110185" y="614522"/>
        <a:ext cx="23636" cy="4727"/>
      </dsp:txXfrm>
    </dsp:sp>
    <dsp:sp modelId="{E7317B20-ACF9-4F04-AFE1-E3DC42331F41}">
      <dsp:nvSpPr>
        <dsp:cNvPr id="0" name=""/>
        <dsp:cNvSpPr/>
      </dsp:nvSpPr>
      <dsp:spPr>
        <a:xfrm>
          <a:off x="847351" y="270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Recibir y validar solicitud de consulta o préstamo</a:t>
          </a:r>
        </a:p>
      </dsp:txBody>
      <dsp:txXfrm>
        <a:off x="847351" y="270"/>
        <a:ext cx="2055383" cy="1233230"/>
      </dsp:txXfrm>
    </dsp:sp>
    <dsp:sp modelId="{032D4B09-4324-4DD4-B435-25A7777CF3B6}">
      <dsp:nvSpPr>
        <dsp:cNvPr id="0" name=""/>
        <dsp:cNvSpPr/>
      </dsp:nvSpPr>
      <dsp:spPr>
        <a:xfrm>
          <a:off x="5429056" y="571166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638307" y="614522"/>
        <a:ext cx="23636" cy="4727"/>
      </dsp:txXfrm>
    </dsp:sp>
    <dsp:sp modelId="{9D99FBB7-249E-4010-90A8-C47E9FFB076C}">
      <dsp:nvSpPr>
        <dsp:cNvPr id="0" name=""/>
        <dsp:cNvSpPr/>
      </dsp:nvSpPr>
      <dsp:spPr>
        <a:xfrm>
          <a:off x="3375473" y="270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Recepción de solicitudes</a:t>
          </a:r>
        </a:p>
      </dsp:txBody>
      <dsp:txXfrm>
        <a:off x="3375473" y="270"/>
        <a:ext cx="2055383" cy="1233230"/>
      </dsp:txXfrm>
    </dsp:sp>
    <dsp:sp modelId="{20B7C35B-32AA-40EF-B5C8-A0840D4AD9A9}">
      <dsp:nvSpPr>
        <dsp:cNvPr id="0" name=""/>
        <dsp:cNvSpPr/>
      </dsp:nvSpPr>
      <dsp:spPr>
        <a:xfrm>
          <a:off x="1875043" y="1231701"/>
          <a:ext cx="5056243" cy="442138"/>
        </a:xfrm>
        <a:custGeom>
          <a:avLst/>
          <a:gdLst/>
          <a:ahLst/>
          <a:cxnLst/>
          <a:rect l="0" t="0" r="0" b="0"/>
          <a:pathLst>
            <a:path>
              <a:moveTo>
                <a:pt x="5056243" y="0"/>
              </a:moveTo>
              <a:lnTo>
                <a:pt x="5056243" y="238169"/>
              </a:lnTo>
              <a:lnTo>
                <a:pt x="0" y="238169"/>
              </a:lnTo>
              <a:lnTo>
                <a:pt x="0" y="442138"/>
              </a:lnTo>
            </a:path>
          </a:pathLst>
        </a:custGeom>
        <a:noFill/>
        <a:ln w="635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276207" y="1450406"/>
        <a:ext cx="253914" cy="4727"/>
      </dsp:txXfrm>
    </dsp:sp>
    <dsp:sp modelId="{81110269-D0D5-410C-B53B-C58E9554B0CA}">
      <dsp:nvSpPr>
        <dsp:cNvPr id="0" name=""/>
        <dsp:cNvSpPr/>
      </dsp:nvSpPr>
      <dsp:spPr>
        <a:xfrm>
          <a:off x="5903595" y="270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 err="1">
              <a:solidFill>
                <a:schemeClr val="tx1"/>
              </a:solidFill>
            </a:rPr>
            <a:t>VoBo</a:t>
          </a:r>
          <a:r>
            <a:rPr lang="es-CO" sz="1700" kern="1200" dirty="0">
              <a:solidFill>
                <a:schemeClr val="tx1"/>
              </a:solidFill>
            </a:rPr>
            <a:t> del responsable de la gestión Documental</a:t>
          </a:r>
        </a:p>
      </dsp:txBody>
      <dsp:txXfrm>
        <a:off x="5903595" y="270"/>
        <a:ext cx="2055383" cy="1233230"/>
      </dsp:txXfrm>
    </dsp:sp>
    <dsp:sp modelId="{9D4D14B5-16C2-4CCC-914D-D7E4E55197C8}">
      <dsp:nvSpPr>
        <dsp:cNvPr id="0" name=""/>
        <dsp:cNvSpPr/>
      </dsp:nvSpPr>
      <dsp:spPr>
        <a:xfrm>
          <a:off x="2900934" y="2277134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110185" y="2320490"/>
        <a:ext cx="23636" cy="4727"/>
      </dsp:txXfrm>
    </dsp:sp>
    <dsp:sp modelId="{D08DE732-CAC0-4D61-BFDA-4478447E8162}">
      <dsp:nvSpPr>
        <dsp:cNvPr id="0" name=""/>
        <dsp:cNvSpPr/>
      </dsp:nvSpPr>
      <dsp:spPr>
        <a:xfrm>
          <a:off x="847351" y="1706239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Respuesta al solicitante</a:t>
          </a:r>
        </a:p>
      </dsp:txBody>
      <dsp:txXfrm>
        <a:off x="847351" y="1706239"/>
        <a:ext cx="2055383" cy="1233230"/>
      </dsp:txXfrm>
    </dsp:sp>
    <dsp:sp modelId="{358C79B3-84C6-476C-87E9-78118785408E}">
      <dsp:nvSpPr>
        <dsp:cNvPr id="0" name=""/>
        <dsp:cNvSpPr/>
      </dsp:nvSpPr>
      <dsp:spPr>
        <a:xfrm>
          <a:off x="5429056" y="2277134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638307" y="2320490"/>
        <a:ext cx="23636" cy="4727"/>
      </dsp:txXfrm>
    </dsp:sp>
    <dsp:sp modelId="{5091BC6B-B7A2-423C-A8A6-ED26913602A1}">
      <dsp:nvSpPr>
        <dsp:cNvPr id="0" name=""/>
        <dsp:cNvSpPr/>
      </dsp:nvSpPr>
      <dsp:spPr>
        <a:xfrm>
          <a:off x="3375473" y="1706239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Recepción del documento o expediente solicitado</a:t>
          </a:r>
        </a:p>
      </dsp:txBody>
      <dsp:txXfrm>
        <a:off x="3375473" y="1706239"/>
        <a:ext cx="2055383" cy="1233230"/>
      </dsp:txXfrm>
    </dsp:sp>
    <dsp:sp modelId="{2D07ECD0-2DF7-4B12-AB2A-2EE06EB55659}">
      <dsp:nvSpPr>
        <dsp:cNvPr id="0" name=""/>
        <dsp:cNvSpPr/>
      </dsp:nvSpPr>
      <dsp:spPr>
        <a:xfrm>
          <a:off x="1875043" y="2937669"/>
          <a:ext cx="5056243" cy="442138"/>
        </a:xfrm>
        <a:custGeom>
          <a:avLst/>
          <a:gdLst/>
          <a:ahLst/>
          <a:cxnLst/>
          <a:rect l="0" t="0" r="0" b="0"/>
          <a:pathLst>
            <a:path>
              <a:moveTo>
                <a:pt x="5056243" y="0"/>
              </a:moveTo>
              <a:lnTo>
                <a:pt x="5056243" y="238169"/>
              </a:lnTo>
              <a:lnTo>
                <a:pt x="0" y="238169"/>
              </a:lnTo>
              <a:lnTo>
                <a:pt x="0" y="442138"/>
              </a:lnTo>
            </a:path>
          </a:pathLst>
        </a:custGeom>
        <a:noFill/>
        <a:ln w="635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276207" y="3156375"/>
        <a:ext cx="253914" cy="4727"/>
      </dsp:txXfrm>
    </dsp:sp>
    <dsp:sp modelId="{04EA45E2-D452-421D-A70A-3979921995A8}">
      <dsp:nvSpPr>
        <dsp:cNvPr id="0" name=""/>
        <dsp:cNvSpPr/>
      </dsp:nvSpPr>
      <dsp:spPr>
        <a:xfrm>
          <a:off x="5903595" y="1706239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Registro del préstamo</a:t>
          </a:r>
        </a:p>
      </dsp:txBody>
      <dsp:txXfrm>
        <a:off x="5903595" y="1706239"/>
        <a:ext cx="2055383" cy="1233230"/>
      </dsp:txXfrm>
    </dsp:sp>
    <dsp:sp modelId="{B4C86F86-083E-42CB-82B1-4DC988F734B6}">
      <dsp:nvSpPr>
        <dsp:cNvPr id="0" name=""/>
        <dsp:cNvSpPr/>
      </dsp:nvSpPr>
      <dsp:spPr>
        <a:xfrm>
          <a:off x="2900934" y="3983102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3110185" y="4026459"/>
        <a:ext cx="23636" cy="4727"/>
      </dsp:txXfrm>
    </dsp:sp>
    <dsp:sp modelId="{698288A9-22E3-46AA-9873-431532755BE6}">
      <dsp:nvSpPr>
        <dsp:cNvPr id="0" name=""/>
        <dsp:cNvSpPr/>
      </dsp:nvSpPr>
      <dsp:spPr>
        <a:xfrm>
          <a:off x="847351" y="3412207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Devolución de documentos en físicos</a:t>
          </a:r>
        </a:p>
      </dsp:txBody>
      <dsp:txXfrm>
        <a:off x="847351" y="3412207"/>
        <a:ext cx="2055383" cy="1233230"/>
      </dsp:txXfrm>
    </dsp:sp>
    <dsp:sp modelId="{D78E0715-929D-4539-A912-6EE4545368C5}">
      <dsp:nvSpPr>
        <dsp:cNvPr id="0" name=""/>
        <dsp:cNvSpPr/>
      </dsp:nvSpPr>
      <dsp:spPr>
        <a:xfrm>
          <a:off x="5429056" y="3983102"/>
          <a:ext cx="4421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138" y="45720"/>
              </a:lnTo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638307" y="4026459"/>
        <a:ext cx="23636" cy="4727"/>
      </dsp:txXfrm>
    </dsp:sp>
    <dsp:sp modelId="{3AA205A4-C4A9-4A22-8613-C016E56DC461}">
      <dsp:nvSpPr>
        <dsp:cNvPr id="0" name=""/>
        <dsp:cNvSpPr/>
      </dsp:nvSpPr>
      <dsp:spPr>
        <a:xfrm>
          <a:off x="3375473" y="3412207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Revisión de documentación devuelta</a:t>
          </a:r>
        </a:p>
      </dsp:txBody>
      <dsp:txXfrm>
        <a:off x="3375473" y="3412207"/>
        <a:ext cx="2055383" cy="1233230"/>
      </dsp:txXfrm>
    </dsp:sp>
    <dsp:sp modelId="{B94CD1BD-D42A-48D9-9A29-691D73B0DC3B}">
      <dsp:nvSpPr>
        <dsp:cNvPr id="0" name=""/>
        <dsp:cNvSpPr/>
      </dsp:nvSpPr>
      <dsp:spPr>
        <a:xfrm>
          <a:off x="5903595" y="3412207"/>
          <a:ext cx="2055383" cy="123323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solidFill>
                <a:schemeClr val="tx1"/>
              </a:solidFill>
            </a:rPr>
            <a:t>Reintegro del expediente a su lugar</a:t>
          </a:r>
        </a:p>
      </dsp:txBody>
      <dsp:txXfrm>
        <a:off x="5903595" y="3412207"/>
        <a:ext cx="2055383" cy="1233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AD7DA-244B-4B54-B00B-FB59D8D263B5}">
      <dsp:nvSpPr>
        <dsp:cNvPr id="0" name=""/>
        <dsp:cNvSpPr/>
      </dsp:nvSpPr>
      <dsp:spPr>
        <a:xfrm>
          <a:off x="2841" y="2210265"/>
          <a:ext cx="1627071" cy="16270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B6F6D1-9171-4020-96F4-2BF5AB2E5CE9}">
      <dsp:nvSpPr>
        <dsp:cNvPr id="0" name=""/>
        <dsp:cNvSpPr/>
      </dsp:nvSpPr>
      <dsp:spPr>
        <a:xfrm rot="17700000">
          <a:off x="576147" y="883869"/>
          <a:ext cx="2022631" cy="97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Elaborar inventario Documental</a:t>
          </a:r>
          <a:endParaRPr lang="es-CO" sz="2300" kern="1200" dirty="0"/>
        </a:p>
      </dsp:txBody>
      <dsp:txXfrm>
        <a:off x="576147" y="883869"/>
        <a:ext cx="2022631" cy="974751"/>
      </dsp:txXfrm>
    </dsp:sp>
    <dsp:sp modelId="{59965922-63A0-4140-817C-4989D232595C}">
      <dsp:nvSpPr>
        <dsp:cNvPr id="0" name=""/>
        <dsp:cNvSpPr/>
      </dsp:nvSpPr>
      <dsp:spPr>
        <a:xfrm>
          <a:off x="1752469" y="2601524"/>
          <a:ext cx="844553" cy="8445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D7C46-D996-43C9-A4FE-33F46EC71A99}">
      <dsp:nvSpPr>
        <dsp:cNvPr id="0" name=""/>
        <dsp:cNvSpPr/>
      </dsp:nvSpPr>
      <dsp:spPr>
        <a:xfrm rot="17700000">
          <a:off x="752212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Formalizar la unidad de archivo central o histórico de la transferencia</a:t>
          </a:r>
          <a:endParaRPr lang="es-CO" sz="1500" kern="1200" dirty="0"/>
        </a:p>
      </dsp:txBody>
      <dsp:txXfrm>
        <a:off x="752212" y="3777009"/>
        <a:ext cx="1749671" cy="843625"/>
      </dsp:txXfrm>
    </dsp:sp>
    <dsp:sp modelId="{6A64D7AB-BB1D-4246-9C83-88380C9C3E81}">
      <dsp:nvSpPr>
        <dsp:cNvPr id="0" name=""/>
        <dsp:cNvSpPr/>
      </dsp:nvSpPr>
      <dsp:spPr>
        <a:xfrm rot="17700000">
          <a:off x="1847610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DBF0A-D223-43C8-9A8A-10884F5B7F07}">
      <dsp:nvSpPr>
        <dsp:cNvPr id="0" name=""/>
        <dsp:cNvSpPr/>
      </dsp:nvSpPr>
      <dsp:spPr>
        <a:xfrm>
          <a:off x="2719450" y="2601524"/>
          <a:ext cx="844553" cy="844553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30C69F-1A64-4633-BB8F-AB07CED97381}">
      <dsp:nvSpPr>
        <dsp:cNvPr id="0" name=""/>
        <dsp:cNvSpPr/>
      </dsp:nvSpPr>
      <dsp:spPr>
        <a:xfrm rot="17700000">
          <a:off x="1719192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Verificar requisitos y correspondencia entre inventario documentos y TRD</a:t>
          </a:r>
          <a:endParaRPr lang="es-CO" sz="1500" kern="1200" dirty="0"/>
        </a:p>
      </dsp:txBody>
      <dsp:txXfrm>
        <a:off x="1719192" y="3777009"/>
        <a:ext cx="1749671" cy="843625"/>
      </dsp:txXfrm>
    </dsp:sp>
    <dsp:sp modelId="{29D19C20-B797-4D0F-AF36-C08DBB42BF9A}">
      <dsp:nvSpPr>
        <dsp:cNvPr id="0" name=""/>
        <dsp:cNvSpPr/>
      </dsp:nvSpPr>
      <dsp:spPr>
        <a:xfrm rot="17700000">
          <a:off x="2814590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B79FB-01AA-4266-AFE8-9AF07E70A388}">
      <dsp:nvSpPr>
        <dsp:cNvPr id="0" name=""/>
        <dsp:cNvSpPr/>
      </dsp:nvSpPr>
      <dsp:spPr>
        <a:xfrm>
          <a:off x="3686560" y="2210265"/>
          <a:ext cx="1627071" cy="162707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737BAC-B5E2-47FE-9A07-FC489A55187F}">
      <dsp:nvSpPr>
        <dsp:cNvPr id="0" name=""/>
        <dsp:cNvSpPr/>
      </dsp:nvSpPr>
      <dsp:spPr>
        <a:xfrm rot="17700000">
          <a:off x="4259867" y="883869"/>
          <a:ext cx="2022631" cy="97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Aprobar Transferencia</a:t>
          </a:r>
          <a:endParaRPr lang="es-CO" sz="2300" kern="1200" dirty="0"/>
        </a:p>
      </dsp:txBody>
      <dsp:txXfrm>
        <a:off x="4259867" y="883869"/>
        <a:ext cx="2022631" cy="974751"/>
      </dsp:txXfrm>
    </dsp:sp>
    <dsp:sp modelId="{4C52622A-D24F-4A98-B356-92430CD8976F}">
      <dsp:nvSpPr>
        <dsp:cNvPr id="0" name=""/>
        <dsp:cNvSpPr/>
      </dsp:nvSpPr>
      <dsp:spPr>
        <a:xfrm>
          <a:off x="5436189" y="2601524"/>
          <a:ext cx="844553" cy="844553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ACC86-45C3-4E0A-A3A3-B41C9AECBFDB}">
      <dsp:nvSpPr>
        <dsp:cNvPr id="0" name=""/>
        <dsp:cNvSpPr/>
      </dsp:nvSpPr>
      <dsp:spPr>
        <a:xfrm rot="17700000">
          <a:off x="4435931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Recibir documentos</a:t>
          </a:r>
          <a:endParaRPr lang="es-CO" sz="1500" kern="1200" dirty="0"/>
        </a:p>
      </dsp:txBody>
      <dsp:txXfrm>
        <a:off x="4435931" y="3777009"/>
        <a:ext cx="1749671" cy="843625"/>
      </dsp:txXfrm>
    </dsp:sp>
    <dsp:sp modelId="{12E26D58-D945-4563-85DE-3ADB8EB7B38C}">
      <dsp:nvSpPr>
        <dsp:cNvPr id="0" name=""/>
        <dsp:cNvSpPr/>
      </dsp:nvSpPr>
      <dsp:spPr>
        <a:xfrm rot="17700000">
          <a:off x="5531329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9167D-83A6-4C01-A28B-5B1D66AE2656}">
      <dsp:nvSpPr>
        <dsp:cNvPr id="0" name=""/>
        <dsp:cNvSpPr/>
      </dsp:nvSpPr>
      <dsp:spPr>
        <a:xfrm>
          <a:off x="6403169" y="2601524"/>
          <a:ext cx="844553" cy="844553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C321A6-8944-4FF8-827F-0AD2D16499E5}">
      <dsp:nvSpPr>
        <dsp:cNvPr id="0" name=""/>
        <dsp:cNvSpPr/>
      </dsp:nvSpPr>
      <dsp:spPr>
        <a:xfrm rot="17700000">
          <a:off x="5402911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Ubicar la transferencia en los depósitos del archivo central</a:t>
          </a:r>
          <a:endParaRPr lang="es-CO" sz="1500" kern="1200" dirty="0"/>
        </a:p>
      </dsp:txBody>
      <dsp:txXfrm>
        <a:off x="5402911" y="3777009"/>
        <a:ext cx="1749671" cy="843625"/>
      </dsp:txXfrm>
    </dsp:sp>
    <dsp:sp modelId="{ED32CBBE-9C86-4078-9387-273B6CDCD962}">
      <dsp:nvSpPr>
        <dsp:cNvPr id="0" name=""/>
        <dsp:cNvSpPr/>
      </dsp:nvSpPr>
      <dsp:spPr>
        <a:xfrm rot="17700000">
          <a:off x="6498309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47010-F0BB-46FC-B591-F2A2D6822F27}">
      <dsp:nvSpPr>
        <dsp:cNvPr id="0" name=""/>
        <dsp:cNvSpPr/>
      </dsp:nvSpPr>
      <dsp:spPr>
        <a:xfrm>
          <a:off x="0" y="0"/>
          <a:ext cx="4069977" cy="40699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489723-A1BE-434A-98AD-37921A5E6705}">
      <dsp:nvSpPr>
        <dsp:cNvPr id="0" name=""/>
        <dsp:cNvSpPr/>
      </dsp:nvSpPr>
      <dsp:spPr>
        <a:xfrm>
          <a:off x="1898900" y="0"/>
          <a:ext cx="6915047" cy="4069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SERIE</a:t>
          </a:r>
          <a:endParaRPr lang="es-CO" sz="3400" kern="1200" dirty="0"/>
        </a:p>
      </dsp:txBody>
      <dsp:txXfrm>
        <a:off x="1898900" y="0"/>
        <a:ext cx="3457523" cy="1220995"/>
      </dsp:txXfrm>
    </dsp:sp>
    <dsp:sp modelId="{D0751279-F688-4414-8FD1-9C7B397C7EE0}">
      <dsp:nvSpPr>
        <dsp:cNvPr id="0" name=""/>
        <dsp:cNvSpPr/>
      </dsp:nvSpPr>
      <dsp:spPr>
        <a:xfrm>
          <a:off x="712247" y="1220995"/>
          <a:ext cx="2645482" cy="264548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EAC2E3-C37E-4E99-9154-AFE2F8F1D649}">
      <dsp:nvSpPr>
        <dsp:cNvPr id="0" name=""/>
        <dsp:cNvSpPr/>
      </dsp:nvSpPr>
      <dsp:spPr>
        <a:xfrm>
          <a:off x="2034988" y="1220995"/>
          <a:ext cx="6915047" cy="26454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SUBSERIE</a:t>
          </a:r>
          <a:endParaRPr lang="es-CO" sz="3400" kern="1200" dirty="0"/>
        </a:p>
      </dsp:txBody>
      <dsp:txXfrm>
        <a:off x="2034988" y="1220995"/>
        <a:ext cx="3457523" cy="1220991"/>
      </dsp:txXfrm>
    </dsp:sp>
    <dsp:sp modelId="{300A7E58-3BDD-4812-9FC3-FFD2990FC12C}">
      <dsp:nvSpPr>
        <dsp:cNvPr id="0" name=""/>
        <dsp:cNvSpPr/>
      </dsp:nvSpPr>
      <dsp:spPr>
        <a:xfrm>
          <a:off x="1424492" y="2441987"/>
          <a:ext cx="1220991" cy="12209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563383-4180-4F48-9FE9-686E9D4B92FE}">
      <dsp:nvSpPr>
        <dsp:cNvPr id="0" name=""/>
        <dsp:cNvSpPr/>
      </dsp:nvSpPr>
      <dsp:spPr>
        <a:xfrm>
          <a:off x="2034988" y="2441987"/>
          <a:ext cx="6915047" cy="12209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TIPO DOCUMENTAL</a:t>
          </a:r>
          <a:endParaRPr lang="es-CO" sz="3400" kern="1200" dirty="0"/>
        </a:p>
      </dsp:txBody>
      <dsp:txXfrm>
        <a:off x="2034988" y="2441987"/>
        <a:ext cx="3457523" cy="1220991"/>
      </dsp:txXfrm>
    </dsp:sp>
    <dsp:sp modelId="{B4BAD8AB-BFFF-44A7-8FEB-1A1521CA1CAA}">
      <dsp:nvSpPr>
        <dsp:cNvPr id="0" name=""/>
        <dsp:cNvSpPr/>
      </dsp:nvSpPr>
      <dsp:spPr>
        <a:xfrm>
          <a:off x="5492512" y="0"/>
          <a:ext cx="3457523" cy="122099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Grupo de documentos correspondiente a un mismo asunto. Eje: Permisos</a:t>
          </a:r>
          <a:endParaRPr lang="es-CO" sz="1800" kern="1200" dirty="0"/>
        </a:p>
      </dsp:txBody>
      <dsp:txXfrm>
        <a:off x="5492512" y="0"/>
        <a:ext cx="3457523" cy="1220995"/>
      </dsp:txXfrm>
    </dsp:sp>
    <dsp:sp modelId="{DF9FABC7-66BD-4637-9D15-E782CFD30C44}">
      <dsp:nvSpPr>
        <dsp:cNvPr id="0" name=""/>
        <dsp:cNvSpPr/>
      </dsp:nvSpPr>
      <dsp:spPr>
        <a:xfrm>
          <a:off x="5492512" y="1220995"/>
          <a:ext cx="3457523" cy="12209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Es un asunto especifico que por su característica forma parte de una serie. Eje: Permiso de Vertimientos</a:t>
          </a:r>
          <a:endParaRPr lang="es-CO" sz="1800" kern="1200" dirty="0"/>
        </a:p>
      </dsp:txBody>
      <dsp:txXfrm>
        <a:off x="5492512" y="1220995"/>
        <a:ext cx="3457523" cy="1220991"/>
      </dsp:txXfrm>
    </dsp:sp>
    <dsp:sp modelId="{4F85F2BA-7781-4E84-8B2D-E12156DACCFB}">
      <dsp:nvSpPr>
        <dsp:cNvPr id="0" name=""/>
        <dsp:cNvSpPr/>
      </dsp:nvSpPr>
      <dsp:spPr>
        <a:xfrm>
          <a:off x="5492512" y="2441987"/>
          <a:ext cx="3457523" cy="122099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Son los documentos individuales, que sirven de soporte al asunto respectivo. Eje: Caracterización, cámara de comercio</a:t>
          </a:r>
          <a:endParaRPr lang="es-CO" sz="1800" kern="1200" dirty="0"/>
        </a:p>
      </dsp:txBody>
      <dsp:txXfrm>
        <a:off x="5492512" y="2441987"/>
        <a:ext cx="3457523" cy="12209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4980-31CA-4035-AB0B-09228866A232}">
      <dsp:nvSpPr>
        <dsp:cNvPr id="0" name=""/>
        <dsp:cNvSpPr/>
      </dsp:nvSpPr>
      <dsp:spPr>
        <a:xfrm>
          <a:off x="0" y="368973"/>
          <a:ext cx="2672772" cy="16036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Facilitar la recuperación de la información</a:t>
          </a:r>
          <a:endParaRPr lang="es-CO" sz="2000" kern="1200" dirty="0"/>
        </a:p>
      </dsp:txBody>
      <dsp:txXfrm>
        <a:off x="0" y="368973"/>
        <a:ext cx="2672772" cy="1603663"/>
      </dsp:txXfrm>
    </dsp:sp>
    <dsp:sp modelId="{01D4B997-2800-4BA5-B807-464E7D5F0FFB}">
      <dsp:nvSpPr>
        <dsp:cNvPr id="0" name=""/>
        <dsp:cNvSpPr/>
      </dsp:nvSpPr>
      <dsp:spPr>
        <a:xfrm>
          <a:off x="2940050" y="368973"/>
          <a:ext cx="2672772" cy="1603663"/>
        </a:xfrm>
        <a:prstGeom prst="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Racionaliza la producción Documental</a:t>
          </a:r>
          <a:endParaRPr lang="es-CO" sz="2000" kern="1200" dirty="0"/>
        </a:p>
      </dsp:txBody>
      <dsp:txXfrm>
        <a:off x="2940050" y="368973"/>
        <a:ext cx="2672772" cy="1603663"/>
      </dsp:txXfrm>
    </dsp:sp>
    <dsp:sp modelId="{51BFD32B-C5BB-4807-9C28-47B728E22E8B}">
      <dsp:nvSpPr>
        <dsp:cNvPr id="0" name=""/>
        <dsp:cNvSpPr/>
      </dsp:nvSpPr>
      <dsp:spPr>
        <a:xfrm>
          <a:off x="5880100" y="368973"/>
          <a:ext cx="2672772" cy="1603663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Facilita el control y acceso a los documentos</a:t>
          </a:r>
          <a:endParaRPr lang="es-CO" sz="2000" kern="1200" dirty="0"/>
        </a:p>
      </dsp:txBody>
      <dsp:txXfrm>
        <a:off x="5880100" y="368973"/>
        <a:ext cx="2672772" cy="1603663"/>
      </dsp:txXfrm>
    </dsp:sp>
    <dsp:sp modelId="{71FC5B18-B8B3-4F77-925E-476F1CFCD96E}">
      <dsp:nvSpPr>
        <dsp:cNvPr id="0" name=""/>
        <dsp:cNvSpPr/>
      </dsp:nvSpPr>
      <dsp:spPr>
        <a:xfrm>
          <a:off x="1470025" y="2239914"/>
          <a:ext cx="2672772" cy="1603663"/>
        </a:xfrm>
        <a:prstGeom prst="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Regula la transferencia de los documentos</a:t>
          </a:r>
          <a:endParaRPr lang="es-CO" sz="2000" kern="1200" dirty="0"/>
        </a:p>
      </dsp:txBody>
      <dsp:txXfrm>
        <a:off x="1470025" y="2239914"/>
        <a:ext cx="2672772" cy="1603663"/>
      </dsp:txXfrm>
    </dsp:sp>
    <dsp:sp modelId="{EFC5CE61-AD52-43C4-AEB7-1B6D98DBE88A}">
      <dsp:nvSpPr>
        <dsp:cNvPr id="0" name=""/>
        <dsp:cNvSpPr/>
      </dsp:nvSpPr>
      <dsp:spPr>
        <a:xfrm>
          <a:off x="4410075" y="2239914"/>
          <a:ext cx="2672772" cy="1603663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Permite realizar adecuada disposición final sin correr el riesgo de eliminar información relevante</a:t>
          </a:r>
          <a:endParaRPr lang="es-CO" sz="2000" kern="1200" dirty="0"/>
        </a:p>
      </dsp:txBody>
      <dsp:txXfrm>
        <a:off x="4410075" y="2239914"/>
        <a:ext cx="2672772" cy="160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1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1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67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45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586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494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29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47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25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2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67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03C1-2723-42FE-93C0-E9DD0EF7148C}" type="datetimeFigureOut">
              <a:rPr lang="es-CO" smtClean="0"/>
              <a:t>29/10/2024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51C2-1F49-4D80-BFF4-85A2963399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5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acartagena.gov.co/web/wp-content/uploads/2021/12/CUADRO-DE-CLASIFICACION-DOCUMENTAL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rchivo@epacartagena.gov.c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98"/>
            <a:ext cx="12192000" cy="68732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C4CB8D-38CF-1B7A-6630-D764068CA5BA}"/>
              </a:ext>
            </a:extLst>
          </p:cNvPr>
          <p:cNvSpPr txBox="1"/>
          <p:nvPr/>
        </p:nvSpPr>
        <p:spPr>
          <a:xfrm>
            <a:off x="2772786" y="5320138"/>
            <a:ext cx="747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Uso eficiente de los instrumentos archivísticos de EPA CARTAGENA</a:t>
            </a:r>
          </a:p>
        </p:txBody>
      </p:sp>
    </p:spTree>
    <p:extLst>
      <p:ext uri="{BB962C8B-B14F-4D97-AF65-F5344CB8AC3E}">
        <p14:creationId xmlns:p14="http://schemas.microsoft.com/office/powerpoint/2010/main" val="91317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6E4FAD-FD5D-BDB3-CF5E-21B1557352DD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7B95C4-68EC-9B88-9EC1-B61D00949682}"/>
              </a:ext>
            </a:extLst>
          </p:cNvPr>
          <p:cNvSpPr txBox="1"/>
          <p:nvPr/>
        </p:nvSpPr>
        <p:spPr>
          <a:xfrm>
            <a:off x="1775011" y="520108"/>
            <a:ext cx="545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5. Agrupación de carpetas en unidades de almacenamiento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4FA3D4-2BA6-2495-4C36-015C92226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3" y="2914960"/>
            <a:ext cx="2699681" cy="32426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87B6803-4660-6E10-9DF6-233296EEC22A}"/>
              </a:ext>
            </a:extLst>
          </p:cNvPr>
          <p:cNvSpPr txBox="1"/>
          <p:nvPr/>
        </p:nvSpPr>
        <p:spPr>
          <a:xfrm>
            <a:off x="1290917" y="1478750"/>
            <a:ext cx="92919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/>
              <a:t>Dentro de las cajas X200 no debe haber mas de 1000 folios para facilitar la manipulación de las carpetas y de las cajas.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D62C93-0310-7795-A731-9E05682C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724" y="2716306"/>
            <a:ext cx="6896774" cy="36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7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9F4FF6-E7AB-B8D1-B687-77C478E6BD3E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C4ACFE-8A0E-FF91-A64B-236D4753C771}"/>
              </a:ext>
            </a:extLst>
          </p:cNvPr>
          <p:cNvSpPr txBox="1"/>
          <p:nvPr/>
        </p:nvSpPr>
        <p:spPr>
          <a:xfrm>
            <a:off x="1922929" y="820271"/>
            <a:ext cx="515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6. Rótulos en las cajas ((F-GDOC-004 ROTULO DE CAJA)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EEEEBC-BEA1-BE02-E0C9-565065685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9" y="1567187"/>
            <a:ext cx="7772400" cy="45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9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1477E-9ACC-F20D-CC85-102B8073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200B6B-ADBD-116F-3B9C-A172810D2346}"/>
              </a:ext>
            </a:extLst>
          </p:cNvPr>
          <p:cNvSpPr/>
          <p:nvPr/>
        </p:nvSpPr>
        <p:spPr>
          <a:xfrm>
            <a:off x="0" y="0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endParaRPr lang="es-CO" dirty="0">
              <a:hlinkClick r:id="rId3"/>
            </a:endParaRPr>
          </a:p>
          <a:p>
            <a:r>
              <a:rPr lang="es-CO" dirty="0">
                <a:hlinkClick r:id="rId3"/>
              </a:rPr>
              <a:t>https://epacartagena.gov.co/web/wp-content/uploads/2021/12/CUADRO-DE-CLASIFICACION-DOCUMENTAL.pdf</a:t>
            </a:r>
            <a:r>
              <a:rPr lang="es-CO" dirty="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CF7F5E-1EC3-884C-DED7-E9E7F9BB6F70}"/>
              </a:ext>
            </a:extLst>
          </p:cNvPr>
          <p:cNvSpPr txBox="1"/>
          <p:nvPr/>
        </p:nvSpPr>
        <p:spPr>
          <a:xfrm>
            <a:off x="1035424" y="437134"/>
            <a:ext cx="700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P-GDOC-001-PROCEDIMIENTO CREACIÓN DE EXPEDIENTES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C46AE3-159D-A4F1-36D5-4B37DFCED53C}"/>
              </a:ext>
            </a:extLst>
          </p:cNvPr>
          <p:cNvSpPr txBox="1"/>
          <p:nvPr/>
        </p:nvSpPr>
        <p:spPr>
          <a:xfrm>
            <a:off x="1479176" y="1896035"/>
            <a:ext cx="3455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1. Preparación de documentos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D9DC4B-F593-012B-ABA9-8B35FB540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399" y="2405003"/>
            <a:ext cx="8313343" cy="30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6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AFD50-54E9-8C76-110C-BB6F6652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353980-4512-ACA9-3F8D-CC8C5062B758}"/>
              </a:ext>
            </a:extLst>
          </p:cNvPr>
          <p:cNvSpPr/>
          <p:nvPr/>
        </p:nvSpPr>
        <p:spPr>
          <a:xfrm>
            <a:off x="0" y="16452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4BB70C-FE40-3FF4-ABCE-68C2319D3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335723"/>
              </p:ext>
            </p:extLst>
          </p:nvPr>
        </p:nvGraphicFramePr>
        <p:xfrm>
          <a:off x="2031999" y="1492624"/>
          <a:ext cx="8187765" cy="461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D5B3AAB-AB03-9119-67E0-22166C4CA922}"/>
              </a:ext>
            </a:extLst>
          </p:cNvPr>
          <p:cNvSpPr txBox="1"/>
          <p:nvPr/>
        </p:nvSpPr>
        <p:spPr>
          <a:xfrm>
            <a:off x="860612" y="214426"/>
            <a:ext cx="700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P-GDOC-001-PROCEDIMIENTO CREACIÓN DE EXPEDIENTES</a:t>
            </a:r>
          </a:p>
        </p:txBody>
      </p:sp>
    </p:spTree>
    <p:extLst>
      <p:ext uri="{BB962C8B-B14F-4D97-AF65-F5344CB8AC3E}">
        <p14:creationId xmlns:p14="http://schemas.microsoft.com/office/powerpoint/2010/main" val="275568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7DCA-9487-E601-CDB2-4DA06A178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68777D-F8A6-F2D3-D563-A35EDCA98124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8B0EE3-CE0D-16DD-CC13-FC402FF18C42}"/>
              </a:ext>
            </a:extLst>
          </p:cNvPr>
          <p:cNvSpPr txBox="1"/>
          <p:nvPr/>
        </p:nvSpPr>
        <p:spPr>
          <a:xfrm>
            <a:off x="1035424" y="437134"/>
            <a:ext cx="7005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P-GDOC-003-PROCEDIMIENTO CONSULTA Y PRESTAMO DE EXPEDIENTES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9E69CA-941D-FD65-21A1-FD1A90E46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06" y="3310586"/>
            <a:ext cx="11712388" cy="2511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078EDD-5367-6653-CDFA-5B964743F47E}"/>
              </a:ext>
            </a:extLst>
          </p:cNvPr>
          <p:cNvSpPr txBox="1"/>
          <p:nvPr/>
        </p:nvSpPr>
        <p:spPr>
          <a:xfrm>
            <a:off x="1317811" y="2259106"/>
            <a:ext cx="494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1. Solicitud de consulta y préstamo de documentos: </a:t>
            </a:r>
            <a:r>
              <a:rPr lang="es-CO" dirty="0">
                <a:hlinkClick r:id="rId4"/>
              </a:rPr>
              <a:t>archivo@epacartagena.gov.co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32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17156-E3CD-26C7-07BB-9891AC2B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99BCDC-01DA-4E77-DB25-5B4A42283B55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FA8997D-AB98-04A6-8163-62F9E9C64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301858"/>
              </p:ext>
            </p:extLst>
          </p:nvPr>
        </p:nvGraphicFramePr>
        <p:xfrm>
          <a:off x="2031999" y="1492624"/>
          <a:ext cx="8806330" cy="464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83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C396-831A-782C-FFCC-ADE4EA68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9481C7-1D44-1732-1C62-DAFB35D8A206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8069FB-8EB4-DC3F-A637-FB5542A296FF}"/>
              </a:ext>
            </a:extLst>
          </p:cNvPr>
          <p:cNvSpPr txBox="1"/>
          <p:nvPr/>
        </p:nvSpPr>
        <p:spPr>
          <a:xfrm>
            <a:off x="1035424" y="437134"/>
            <a:ext cx="7167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P-GDOC-002-PROCEDIMIENTO TRANSFERENCIA DE DOCUMENTOS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7E14DB-82C0-1C5D-A610-C088DD6E17C0}"/>
              </a:ext>
            </a:extLst>
          </p:cNvPr>
          <p:cNvSpPr txBox="1"/>
          <p:nvPr/>
        </p:nvSpPr>
        <p:spPr>
          <a:xfrm>
            <a:off x="1496291" y="1687747"/>
            <a:ext cx="7952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Elaborar plan anual de transferencia</a:t>
            </a:r>
          </a:p>
          <a:p>
            <a:pPr marL="342900" indent="-342900">
              <a:buAutoNum type="arabicPeriod"/>
            </a:pPr>
            <a:r>
              <a:rPr lang="es-MX" dirty="0"/>
              <a:t>Comunicar plan de transferencia anual aprobado</a:t>
            </a:r>
          </a:p>
          <a:p>
            <a:pPr marL="342900" indent="-342900">
              <a:buAutoNum type="arabicPeriod"/>
            </a:pPr>
            <a:r>
              <a:rPr lang="es-MX" dirty="0"/>
              <a:t>Organizar los expedientes</a:t>
            </a:r>
          </a:p>
          <a:p>
            <a:pPr marL="342900" indent="-342900">
              <a:buAutoNum type="arabicPeriod"/>
            </a:pPr>
            <a:r>
              <a:rPr lang="es-MX" dirty="0"/>
              <a:t>Organización de cajas: F-GDOC-009-Formato Único De Inventario Documental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893A5C-03DC-52A2-473F-C7C6F92C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1" t="30900" r="1817" b="15741"/>
          <a:stretch/>
        </p:blipFill>
        <p:spPr>
          <a:xfrm>
            <a:off x="1035424" y="3061471"/>
            <a:ext cx="10657404" cy="33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C2E65-2144-B89F-CF36-98A65D719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475B1F-C6BD-2BD1-DBD7-2E0E3DC23697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3FC422-C8FC-720B-707E-5EE14B918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2224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0D76F69-5682-B35B-B9D1-248A24544EBC}"/>
              </a:ext>
            </a:extLst>
          </p:cNvPr>
          <p:cNvSpPr txBox="1"/>
          <p:nvPr/>
        </p:nvSpPr>
        <p:spPr>
          <a:xfrm>
            <a:off x="1035422" y="437134"/>
            <a:ext cx="712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P-GDOC-002-PROCEDIMIENTO TRANSFERENCIA DE DOCUMENTOS</a:t>
            </a:r>
          </a:p>
        </p:txBody>
      </p:sp>
    </p:spTree>
    <p:extLst>
      <p:ext uri="{BB962C8B-B14F-4D97-AF65-F5344CB8AC3E}">
        <p14:creationId xmlns:p14="http://schemas.microsoft.com/office/powerpoint/2010/main" val="14229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746031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DBD5B4-0C5C-29C9-4766-B31D8BCB47CA}"/>
              </a:ext>
            </a:extLst>
          </p:cNvPr>
          <p:cNvSpPr txBox="1"/>
          <p:nvPr/>
        </p:nvSpPr>
        <p:spPr>
          <a:xfrm>
            <a:off x="1035422" y="437134"/>
            <a:ext cx="712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TABLAS DE RETENCIÓN DOCUMENTAL- TRD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578B2C1-85AC-D7BF-57F4-E5F54A81B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211317"/>
              </p:ext>
            </p:extLst>
          </p:nvPr>
        </p:nvGraphicFramePr>
        <p:xfrm>
          <a:off x="1035422" y="1828375"/>
          <a:ext cx="8950036" cy="406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93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8D8C2-293C-2608-64D9-0D4AFB005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0D5676-4741-E525-219B-76FB27AE3D66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30DF9F-6DA9-9137-C02F-CC3761561CE9}"/>
              </a:ext>
            </a:extLst>
          </p:cNvPr>
          <p:cNvSpPr txBox="1"/>
          <p:nvPr/>
        </p:nvSpPr>
        <p:spPr>
          <a:xfrm>
            <a:off x="1035422" y="437134"/>
            <a:ext cx="712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IMPORTANCIA DE LAS TABLAS DE RETENCIÓN DOCUMENTAL- TRD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17211B-3E1F-E528-B252-2BC77A6A5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3003311"/>
              </p:ext>
            </p:extLst>
          </p:nvPr>
        </p:nvGraphicFramePr>
        <p:xfrm>
          <a:off x="2031999" y="1925782"/>
          <a:ext cx="8552873" cy="42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4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91" y="-193964"/>
            <a:ext cx="12284391" cy="741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03E8-21F4-D70B-9470-8E2764C9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F38063-F76B-B90A-BCB7-137084A8527B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1D3779-A58E-756D-9E2C-98CF4DDDC299}"/>
              </a:ext>
            </a:extLst>
          </p:cNvPr>
          <p:cNvSpPr txBox="1"/>
          <p:nvPr/>
        </p:nvSpPr>
        <p:spPr>
          <a:xfrm>
            <a:off x="1035422" y="437134"/>
            <a:ext cx="712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TABLAS DE RETENCIÓN DOCUMENTAL- TRD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C45C48-9AE4-DCA3-7462-435150A61B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68" t="28878" r="1250" b="9070"/>
          <a:stretch/>
        </p:blipFill>
        <p:spPr>
          <a:xfrm>
            <a:off x="1482436" y="1593273"/>
            <a:ext cx="9227127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3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607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16571D-E6A0-E87D-D05C-14B93794D13B}"/>
              </a:ext>
            </a:extLst>
          </p:cNvPr>
          <p:cNvSpPr txBox="1"/>
          <p:nvPr/>
        </p:nvSpPr>
        <p:spPr>
          <a:xfrm>
            <a:off x="1242892" y="343475"/>
            <a:ext cx="690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</a:t>
            </a:r>
            <a:r>
              <a:rPr lang="es-CO" sz="32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mportancia</a:t>
            </a:r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del uso eficiente de los archivos 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02BAC07-86D5-43F7-13AF-63F3094BD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486208"/>
              </p:ext>
            </p:extLst>
          </p:nvPr>
        </p:nvGraphicFramePr>
        <p:xfrm>
          <a:off x="1737375" y="1420693"/>
          <a:ext cx="9211733" cy="329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35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224F04-B9A1-364C-7892-B6D250903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7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D16571D-E6A0-E87D-D05C-14B93794D13B}"/>
              </a:ext>
            </a:extLst>
          </p:cNvPr>
          <p:cNvSpPr txBox="1"/>
          <p:nvPr/>
        </p:nvSpPr>
        <p:spPr>
          <a:xfrm>
            <a:off x="1477158" y="433988"/>
            <a:ext cx="507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</a:t>
            </a:r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ORMATIVIDAD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3D4B05-7840-9BBA-0E22-BB1805D7A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620327"/>
              </p:ext>
            </p:extLst>
          </p:nvPr>
        </p:nvGraphicFramePr>
        <p:xfrm>
          <a:off x="1477158" y="1291771"/>
          <a:ext cx="6781471" cy="336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64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FD0BF3B8-A859-FF17-73ED-2385F47C121B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16571D-E6A0-E87D-D05C-14B93794D13B}"/>
              </a:ext>
            </a:extLst>
          </p:cNvPr>
          <p:cNvSpPr txBox="1"/>
          <p:nvPr/>
        </p:nvSpPr>
        <p:spPr>
          <a:xfrm>
            <a:off x="1256279" y="437134"/>
            <a:ext cx="6488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</a:t>
            </a:r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ICLO VITAL DE LOS ARCHIVOS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8525F7-9CD7-304D-99D8-78026071A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648084"/>
              </p:ext>
            </p:extLst>
          </p:nvPr>
        </p:nvGraphicFramePr>
        <p:xfrm>
          <a:off x="1901371" y="1712685"/>
          <a:ext cx="8302172" cy="470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CFC5EE8-0728-9903-98B1-3095DA5135C7}"/>
              </a:ext>
            </a:extLst>
          </p:cNvPr>
          <p:cNvSpPr/>
          <p:nvPr/>
        </p:nvSpPr>
        <p:spPr>
          <a:xfrm>
            <a:off x="6516914" y="1404970"/>
            <a:ext cx="178525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Transferencias secundarias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E85EA63-A855-6C93-FE51-E9E91093857F}"/>
              </a:ext>
            </a:extLst>
          </p:cNvPr>
          <p:cNvSpPr/>
          <p:nvPr/>
        </p:nvSpPr>
        <p:spPr>
          <a:xfrm>
            <a:off x="3033485" y="6087890"/>
            <a:ext cx="2670629" cy="551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Transferencias primarias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73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BD37-6110-3AF9-6A28-5253B49D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7513ADB-573B-EEA5-3996-D9A6A21D04B9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327B9F-8983-9CA9-D66C-526F08C3FC4D}"/>
              </a:ext>
            </a:extLst>
          </p:cNvPr>
          <p:cNvSpPr txBox="1"/>
          <p:nvPr/>
        </p:nvSpPr>
        <p:spPr>
          <a:xfrm>
            <a:off x="1035424" y="437134"/>
            <a:ext cx="7005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I-GDOC-001-INSTRUCTIVO DE ORGANIZACIÓN DE CARPETAS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2BB299-0FC8-EEF4-E380-E105C88906F7}"/>
              </a:ext>
            </a:extLst>
          </p:cNvPr>
          <p:cNvSpPr txBox="1"/>
          <p:nvPr/>
        </p:nvSpPr>
        <p:spPr>
          <a:xfrm>
            <a:off x="1425388" y="1595415"/>
            <a:ext cx="857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/>
              <a:t>Determinar la cantidad y/o volumen de Documentos.</a:t>
            </a:r>
          </a:p>
          <a:p>
            <a:pPr marL="342900" indent="-342900">
              <a:buAutoNum type="arabicPeriod"/>
            </a:pPr>
            <a:r>
              <a:rPr lang="es-CO" dirty="0"/>
              <a:t>Solicitud de carpetas y cajas o archivadores.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CA2E93F-27E6-3BF9-A6F1-9DF3A3DCF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887939"/>
              </p:ext>
            </p:extLst>
          </p:nvPr>
        </p:nvGraphicFramePr>
        <p:xfrm>
          <a:off x="2032000" y="2201113"/>
          <a:ext cx="7972612" cy="393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88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1B9D50C-66FE-86CD-3596-5AF1F34A37C8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7376C73-C281-9890-FAC3-2A61FB0C4F82}"/>
              </a:ext>
            </a:extLst>
          </p:cNvPr>
          <p:cNvSpPr txBox="1"/>
          <p:nvPr/>
        </p:nvSpPr>
        <p:spPr>
          <a:xfrm>
            <a:off x="1815353" y="1046164"/>
            <a:ext cx="8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3. Agrupación y encarpetado de documentos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94297F-BFFC-7106-4DF6-AB3E6D5D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04" y="2084295"/>
            <a:ext cx="4410584" cy="31197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2D4B73-F66C-BF35-34AB-3165230FB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304" y="2084295"/>
            <a:ext cx="4295492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4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90A71A-B505-F3F4-F122-119CB92689BC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2FF1FF-9528-E588-105C-25AE047B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82" y="1618673"/>
            <a:ext cx="9821646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32A6E6-FB3E-CB76-CAF0-B7E04DEB687D}"/>
              </a:ext>
            </a:extLst>
          </p:cNvPr>
          <p:cNvSpPr/>
          <p:nvPr/>
        </p:nvSpPr>
        <p:spPr>
          <a:xfrm>
            <a:off x="0" y="32905"/>
            <a:ext cx="12192000" cy="6825095"/>
          </a:xfrm>
          <a:custGeom>
            <a:avLst/>
            <a:gdLst/>
            <a:ahLst/>
            <a:cxnLst/>
            <a:rect l="l" t="t" r="r" b="b"/>
            <a:pathLst>
              <a:path w="18402718" h="11180618">
                <a:moveTo>
                  <a:pt x="0" y="0"/>
                </a:moveTo>
                <a:lnTo>
                  <a:pt x="18402718" y="0"/>
                </a:lnTo>
                <a:lnTo>
                  <a:pt x="18402718" y="11180618"/>
                </a:lnTo>
                <a:lnTo>
                  <a:pt x="0" y="11180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11965C-641E-2308-968D-DDB9A60BCBBD}"/>
              </a:ext>
            </a:extLst>
          </p:cNvPr>
          <p:cNvSpPr txBox="1"/>
          <p:nvPr/>
        </p:nvSpPr>
        <p:spPr>
          <a:xfrm>
            <a:off x="1317812" y="75303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4. Rotulo de Carpetas (F-GDOC-003 ROTULO DE CARPETAS _ EXPEDIENTE)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359AFC-A5FC-9983-94F6-4B94B173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54" y="1847628"/>
            <a:ext cx="8657046" cy="38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4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563</Words>
  <Application>Microsoft Office PowerPoint</Application>
  <PresentationFormat>Panorámica</PresentationFormat>
  <Paragraphs>97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ADLaM Display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Subdireccion Tercnica  Epa Cartagena</cp:lastModifiedBy>
  <cp:revision>9</cp:revision>
  <dcterms:created xsi:type="dcterms:W3CDTF">2024-08-09T14:21:33Z</dcterms:created>
  <dcterms:modified xsi:type="dcterms:W3CDTF">2024-10-29T18:16:22Z</dcterms:modified>
</cp:coreProperties>
</file>